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2.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90" r:id="rId1"/>
    <p:sldMasterId id="2147483791" r:id="rId2"/>
    <p:sldMasterId id="2147483792" r:id="rId3"/>
  </p:sldMasterIdLst>
  <p:notesMasterIdLst>
    <p:notesMasterId r:id="rId46"/>
  </p:notesMasterIdLst>
  <p:sldIdLst>
    <p:sldId id="256" r:id="rId4"/>
    <p:sldId id="362" r:id="rId5"/>
    <p:sldId id="351" r:id="rId6"/>
    <p:sldId id="545" r:id="rId7"/>
    <p:sldId id="538" r:id="rId8"/>
    <p:sldId id="543" r:id="rId9"/>
    <p:sldId id="544" r:id="rId10"/>
    <p:sldId id="527" r:id="rId11"/>
    <p:sldId id="542" r:id="rId12"/>
    <p:sldId id="541" r:id="rId13"/>
    <p:sldId id="540" r:id="rId14"/>
    <p:sldId id="547" r:id="rId15"/>
    <p:sldId id="546" r:id="rId16"/>
    <p:sldId id="531" r:id="rId17"/>
    <p:sldId id="526" r:id="rId18"/>
    <p:sldId id="539" r:id="rId19"/>
    <p:sldId id="354" r:id="rId20"/>
    <p:sldId id="529" r:id="rId21"/>
    <p:sldId id="536" r:id="rId22"/>
    <p:sldId id="528" r:id="rId23"/>
    <p:sldId id="524" r:id="rId24"/>
    <p:sldId id="467" r:id="rId25"/>
    <p:sldId id="508" r:id="rId26"/>
    <p:sldId id="301" r:id="rId27"/>
    <p:sldId id="530" r:id="rId28"/>
    <p:sldId id="549" r:id="rId29"/>
    <p:sldId id="550" r:id="rId30"/>
    <p:sldId id="551" r:id="rId31"/>
    <p:sldId id="323" r:id="rId32"/>
    <p:sldId id="533" r:id="rId33"/>
    <p:sldId id="534" r:id="rId34"/>
    <p:sldId id="535" r:id="rId35"/>
    <p:sldId id="555" r:id="rId36"/>
    <p:sldId id="554" r:id="rId37"/>
    <p:sldId id="553" r:id="rId38"/>
    <p:sldId id="548" r:id="rId39"/>
    <p:sldId id="525" r:id="rId40"/>
    <p:sldId id="343" r:id="rId41"/>
    <p:sldId id="421" r:id="rId42"/>
    <p:sldId id="420" r:id="rId43"/>
    <p:sldId id="287" r:id="rId44"/>
    <p:sldId id="537" r:id="rId45"/>
  </p:sldIdLst>
  <p:sldSz cx="12188825" cy="6858000"/>
  <p:notesSz cx="6858000" cy="9144000"/>
  <p:embeddedFontLst>
    <p:embeddedFont>
      <p:font typeface="Merriweather Sans" pitchFamily="2" charset="77"/>
      <p:regular r:id="rId47"/>
      <p:bold r:id="rId48"/>
      <p:italic r:id="rId49"/>
      <p:boldItalic r:id="rId50"/>
    </p:embeddedFont>
    <p:embeddedFont>
      <p:font typeface="Poppins Medium" panose="020B0604020202020204" pitchFamily="34" charset="0"/>
      <p:regular r:id="rId51"/>
      <p:bold r:id="rId52"/>
      <p:italic r:id="rId53"/>
      <p:boldItalic r:id="rId54"/>
    </p:embeddedFont>
    <p:embeddedFont>
      <p:font typeface="Roboto" panose="02000000000000000000" pitchFamily="2" charset="0"/>
      <p:regular r:id="rId55"/>
      <p:bold r:id="rId56"/>
      <p:italic r:id="rId57"/>
      <p:boldItalic r:id="rId58"/>
    </p:embeddedFont>
    <p:embeddedFont>
      <p:font typeface="Roboto Light" panose="02000000000000000000" pitchFamily="2" charset="0"/>
      <p:regular r:id="rId59"/>
      <p:bold r:id="rId60"/>
      <p:italic r:id="rId61"/>
      <p:boldItalic r:id="rId62"/>
    </p:embeddedFont>
    <p:embeddedFont>
      <p:font typeface="Roboto Medium" panose="02000000000000000000" pitchFamily="2"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39" userDrawn="1">
          <p15:clr>
            <a:srgbClr val="A4A3A4"/>
          </p15:clr>
        </p15:guide>
        <p15:guide id="3" orient="horz" pos="3945" userDrawn="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1FFD5"/>
    <a:srgbClr val="FFE6CC"/>
    <a:srgbClr val="FFFFFF"/>
    <a:srgbClr val="FFF2CC"/>
    <a:srgbClr val="CCFFCC"/>
    <a:srgbClr val="FFFAB2"/>
    <a:srgbClr val="FDFFE0"/>
    <a:srgbClr val="99CCFF"/>
    <a:srgbClr val="CC6600"/>
    <a:srgbClr val="FFB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9A1F375-83D2-49B6-B6D9-1E75FAB2CD22}">
  <a:tblStyle styleId="{F9A1F375-83D2-49B6-B6D9-1E75FAB2CD2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921"/>
    <p:restoredTop sz="60524"/>
  </p:normalViewPr>
  <p:slideViewPr>
    <p:cSldViewPr snapToGrid="0">
      <p:cViewPr varScale="1">
        <p:scale>
          <a:sx n="120" d="100"/>
          <a:sy n="120" d="100"/>
        </p:scale>
        <p:origin x="376" y="192"/>
      </p:cViewPr>
      <p:guideLst>
        <p:guide orient="horz" pos="2160"/>
        <p:guide pos="3839"/>
        <p:guide orient="horz" pos="3945"/>
      </p:guideLst>
    </p:cSldViewPr>
  </p:slideViewPr>
  <p:notesTextViewPr>
    <p:cViewPr>
      <p:scale>
        <a:sx n="1" d="1"/>
        <a:sy n="1" d="1"/>
      </p:scale>
      <p:origin x="0" y="0"/>
    </p:cViewPr>
  </p:notesTextViewPr>
  <p:sorterViewPr>
    <p:cViewPr>
      <p:scale>
        <a:sx n="190" d="100"/>
        <a:sy n="19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font" Target="fonts/font20.fntdata"/><Relationship Id="rId5" Type="http://schemas.openxmlformats.org/officeDocument/2006/relationships/slide" Target="slides/slide2.xml"/><Relationship Id="rId61" Type="http://schemas.openxmlformats.org/officeDocument/2006/relationships/font" Target="fonts/font15.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font" Target="fonts/font5.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font" Target="fonts/font4.fntdata"/><Relationship Id="rId55"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8f58836269_9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b="0" i="0" dirty="0">
                <a:solidFill>
                  <a:srgbClr val="000000"/>
                </a:solidFill>
                <a:effectLst/>
                <a:latin typeface="Calibri" panose="020F0502020204030204" pitchFamily="34" charset="0"/>
                <a:cs typeface="Calibri" panose="020F0502020204030204" pitchFamily="34" charset="0"/>
              </a:rPr>
              <a:t>I'm Charles Wilson, Cybersecurity Engineering Technical Fellow at Motional, responsible for cybersecurity development lifecycle practice.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b="0" i="0" dirty="0">
              <a:solidFill>
                <a:srgbClr val="000000"/>
              </a:solidFill>
              <a:effectLs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b="0" i="0" dirty="0">
                <a:solidFill>
                  <a:srgbClr val="000000"/>
                </a:solidFill>
                <a:effectLst/>
                <a:latin typeface="Calibri" panose="020F0502020204030204" pitchFamily="34" charset="0"/>
                <a:cs typeface="Calibri" panose="020F0502020204030204" pitchFamily="34" charset="0"/>
              </a:rPr>
              <a:t>This presentation will cover </a:t>
            </a:r>
            <a:r>
              <a:rPr lang="en-US" sz="1400" dirty="0">
                <a:effectLst/>
                <a:latin typeface="Calibri" panose="020F0502020204030204" pitchFamily="34" charset="0"/>
                <a:ea typeface="Calibri" panose="020F0502020204030204" pitchFamily="34" charset="0"/>
                <a:cs typeface="Calibri" panose="020F0502020204030204" pitchFamily="34" charset="0"/>
              </a:rPr>
              <a:t>cybersecurity requirements</a:t>
            </a:r>
            <a:r>
              <a:rPr lang="en-US" sz="1400" b="0" i="0" dirty="0">
                <a:solidFill>
                  <a:srgbClr val="000000"/>
                </a:solidFill>
                <a:effectLst/>
                <a:latin typeface="Calibri" panose="020F0502020204030204" pitchFamily="34" charset="0"/>
                <a:cs typeface="Calibri" panose="020F0502020204030204" pitchFamily="34" charset="0"/>
              </a:rPr>
              <a:t>.</a:t>
            </a:r>
            <a:endParaRPr sz="1400" dirty="0">
              <a:latin typeface="Calibri" panose="020F0502020204030204" pitchFamily="34" charset="0"/>
              <a:cs typeface="Calibri" panose="020F0502020204030204" pitchFamily="34" charset="0"/>
            </a:endParaRPr>
          </a:p>
        </p:txBody>
      </p:sp>
      <p:sp>
        <p:nvSpPr>
          <p:cNvPr id="871" name="Google Shape;871;g8f58836269_9_43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Generally speaking, there are two big categories of requirements.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Those are functional requirements and non-functional requirements.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Functional requirements are all about what the thing is supposed to do and non-functional requirements are constraints on the functional requirements.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in order to make this distinction clear, let's cover a, a real-world example.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Let's say that we have two processes.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These could be two computers, they could be two cloud instances, or whatever.</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For the sake of argument, we have two processes A and B.</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These processes may or may not be associated with an entity.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We're going to send a message from A to B and so our functional requirement is that A sends me a message, that's it.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What the message contains, how large the message is, what the channel being used is.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 don't care.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function requirement is we need to be able to send a message from A to B.</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Let's look at how we could constrain this within the context of cybersecurity.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&lt;break&gt;</a:t>
            </a: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From a cybersecurity standpoint, if the message doesn't cross a trust boundary,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here represented by this red dash line, then typically we don't care because, fundamentally, if A and B trust each other, then there's no need for cybersecurity controls.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For the sake of argument, we're going to say that this trust boundary exists.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&lt;break&gt;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Well, if we're going to do cybersecurity, this typically means that we're going to be using cryptography.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as such, there are things that we can say about how we use cryptography, what best practices should be applied, things of that nature.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&lt;break&gt;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let's turn to something more specific.</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Say what we want to do is to assure that only A and B can read that message, and that we want to use the simplest possible method to achieve this.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We're going to use symmetric cryptography,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which means that A and B share this key that allows them to access the message.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&lt;break&gt;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can get more sophisticated if we say that there's a tunnel that we want to secure and not worry about encrypting every single message that we put through that tunnel.</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Now, when we do this, typically, we're going to use asymmetric cryptography,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which means we're going to be using certificates.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That means we need the ability to look up the certificate for the other party, unless we save that certificate locally.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Now, local certificate storage doesn’t scale very well in embedded systems.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What we typically tend to do is go to the net and reference the public key.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has its own set of problems.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&lt;break&gt;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let’s say we decide we want that little bit of extra security.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 addition to securing the channel, we’ll also secure the message, because there's information in that message that's so important that we’re not going to trust the channel security alone.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So, now we have the message encrypted too.</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All of these requirements that we've applied are realistic for the different situations, but which ones are functional and which ones are non-functional?</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74866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Generally speaking, there are two big categories of requirements.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Those are functional requirements and non-functional requirements.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Functional requirements are all about what the thing is supposed to do and non-functional requirements are constraints on the functional requirements.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in order to make this distinction clear, let's cover a, a real-world example.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Let's say that we have two processes.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These could be two computers, they could be two cloud instances, or whatever.</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For the sake of argument, we have two processes A and B.</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These processes may or may not be associated with an entity.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We're going to send a message from A to B and so our functional requirement is that A sends me a message, that's it.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What the message contains, how large the message is, what the channel being used is.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 don't care.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function requirement is we need to be able to send a message from A to B.</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Let's look at how we could constrain this within the context of cybersecurity.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&lt;break&gt;</a:t>
            </a: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From a cybersecurity standpoint, if the message doesn't cross a trust boundary,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here represented by this red dash line, then typically we don't care because, fundamentally, if A and B trust each other, then there's no need for cybersecurity controls.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For the sake of argument, we're going to say that this trust boundary exists.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&lt;break&gt;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Well, if we're going to do cybersecurity, this typically means that we're going to be using cryptography.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as such, there are things that we can say about how we use cryptography, what best practices should be applied, things of that nature.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&lt;break&gt;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let's turn to something more specific.</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Say what we want to do is to assure that only A and B can read that message, and that we want to use the simplest possible method to achieve this.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We're going to use symmetric cryptography,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which means that A and B share this key that allows them to access the message.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&lt;break&gt;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 can get more sophisticated if we say that there's a tunnel that we want to secure and not worry about encrypting every single message that we put through that tunnel.</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when we do this, typically, we're going to use asymmetric cryptography,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which means we're going to be using certificates.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That means we need the ability to look up the certificate for the other party, unless we save that certificate locally.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local certificate storage doesn’t scale very well in embedded systems.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What we typically tend to do is go to the net and reference the public key.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This has its own set of problems.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&lt;break&gt;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Now, let’s say we decide we want that little bit of extra security.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 addition to securing the channel, we’ll also secure the message, because there's information in that message that's so important that we’re not going to trust the channel security alone.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So, now we have the message encrypted too.</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All of these requirements that we've applied are realistic for the different situations, but which ones are functional and which ones are non-functional?</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97369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Except for the first case where we assert that we want to have a message that goes from A to B, all the other requirements that we stated are non-functional because the system fundamentally only does that one thing.</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 just sends a message from A to B.</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Everything else that we do is constraint.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shows that you can't just say “here are all of the possibilities that you could have and you know, please apply just the right ones.”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What’s needed is known as tailoring in order to apply the correct cybersecurity requirements and do so with a sufficient level of rigor.</a:t>
            </a:r>
          </a:p>
        </p:txBody>
      </p:sp>
    </p:spTree>
    <p:extLst>
      <p:ext uri="{BB962C8B-B14F-4D97-AF65-F5344CB8AC3E}">
        <p14:creationId xmlns:p14="http://schemas.microsoft.com/office/powerpoint/2010/main" val="39209144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Returning to our previous diagram where we showed how we get from functional requirements to development tasks,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let's look at how we get from the cybersecurity requirements to those same development tasks.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established in the cybersecurity requirements taxonomy,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 set of global cybersecurity requirements based on a taxonomy where we considered the cybersecurity property, the asset, and the layer in which each requirement exists.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let’s take these requirements and determine how we're going to apply them to a given functional requirement.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Let's start with a functional requirement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use it as a filter to determine which requirements are necessary.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We're going to call these requirements, the tailored cyber security requirements because they are tailored to the functional requirement that we're dealing with.</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we're going to call the combination of that function requirement and the applicable cybersecurity requirements that have been tailored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 augmented functional requirement which now stands in place of the functional requirement.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in implementation, what we're actually doing is we're taking the functional requirement and we're creating dependencies on the tailored cybersecurity requirements, but this visualization gives us a better sense of, what the inputs are, and how we’re progressing.</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268478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Returning to our previous diagram where we showed how we get from functional requirements to development tasks,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let's look at how we get from the cybersecurity requirements to those same development tasks.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 established in the cybersecurity requirements taxonomy,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 set of global cybersecurity requirements based on a taxonomy where we considered the cybersecurity property, the asset, and the layer in which each requirement exists.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Now let’s take these requirements and determine how we're going to apply them to a given functional requirement.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Let's start with a functional requirement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use it as a filter to determine which requirements are necessary.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We're going to call these requirements, the tailored cyber security requirements because they are tailored to the functional requirement that we're dealing with.</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we're going to call the combination of that function requirement and the applicable cybersecurity requirements that have been tailored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 augmented functional requirement which now stands in place of the functional requirement.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Now, in implementation, what we're actually doing is we're taking the functional requirement and we're creating dependencies on the tailored cybersecurity requirements, but this visualization gives us a better sense of, what the inputs are, and how we’re progressing.</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63327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At a higher level, we can think of the data stores holding all of these different bits and pieces.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have the function requirements.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have the cybersecurity requirements global catalog.</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These feed into</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tailored cybersecurity requirements catalog.</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then use the functional requirements and the tailored cybersecurity requirements to create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 augmented functional requirement set.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Finally, from those and we create stories and tasks which live in the task tracking system.</a:t>
            </a:r>
          </a:p>
        </p:txBody>
      </p:sp>
    </p:spTree>
    <p:extLst>
      <p:ext uri="{BB962C8B-B14F-4D97-AF65-F5344CB8AC3E}">
        <p14:creationId xmlns:p14="http://schemas.microsoft.com/office/powerpoint/2010/main" val="1792645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At this point, you may be thinking that there has got to be more than just these few bits of very high-level information that goes into dealing with cybersecurity requirements and applying them to real systems and situations, and you'd be absolutely correct.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training video is not intended to replace the underlying materials that exist, but to act as a jumping off point for working with the related materials.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Now, the diagram that I about the detail covers the relationship between the cybersecurity requirements-related guidance documents.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Off to the right is a legend showing the document types,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whether they're blog posts that have been created,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whether they are templates that exist to be able to apply the information within the AVCDL,</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whether they're strictly reference documents,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or whether they're documents which are secondary to the AVCDL primary document.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There are other indicators that are shown as to whether documents that are created in the process of applying the AVCDL are done by the supplier, the customer, or a combination of the two.</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we have flows that show whether these are supplier documents, guidance documents or blog posts.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Now let’s talk about what we’ve got.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There are two blog posts which provide a good introduction to the space in terms of why we end up pulling a supplier in and how they relate to requirements and also why requirements are an important aspect of being able to build a case for cybersecurity.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One is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“Turtles all the Way Down, Security at Every Level” and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 “Traceability, Making the Case for Certification.”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Now, there is the secondary document,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Security Requirements Taxonomy, which is the subject of the prerequisite training. Derived from that is the reference document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Cybersecurity Requirements per Taxonomy, which is a set of roughly 70 requirements that are in the global catalog that satisfy our observations for what will fulfill the needs within the context of the cybersecurity requirements taxonomy.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Additionally, we have the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Global Security Requirements secondary document.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when we apply both of those, we end up with this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Global Cybersecurity Catalog.</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At our next level, we have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Product Cybersecurity Requirements, and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Element Cybersecurity Relevancy.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Finally, all of these feed into the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Tailored Cybersecurity Requirements.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Now, that's if we just are doing all of the work ourselves. As soon as we involve a supply chain,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 entire additional set of information is needed and the AVCDL provides documentation and references and templates for that.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 have the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“Where are You at, Level Setting Supplier Cybersecurity Maturity” blog post, which talks about the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Supplier Self-reported Cybersecurity Maturity, and we provide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 template for that. And a guidance document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Supplier Self-Reported Cybersecurity Maturity Assessment.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 also have the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“AVCMDS - The Autonomous Vehicle Cybersecurity Manufacturer Disclosure Statement” blog post and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corresponding document created by the supplier,</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Supplier Cybersecurity Disclosure Statement, and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template that they fill out. And the guidance document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Autonomous Vehicle Cybersecurity Manufacturer Disclosure Statement.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Finally, when we have processes that need to be mapped, we have a</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Vendor Process - AVCDL Product Mapping,</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 template and an</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Understanding Supply Chain Process Mapping elaboration document.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So, it's not that we just have requirements and off you go.</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There is a lot of guidance and a lot of material available to assist in getting from a global set of requirements and a hypothetical system to actual tailored cybersecurity requirements.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162637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At this point, you may be thinking that there has got to be more than just these few bits of very high-level information that goes into dealing with cybersecurity requirements and applying them to real systems and situations, and you'd be absolutely correct.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This training video is not intended to replace the underlying materials that exist, but to act as a jumping off point for working with the related materials.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the diagram that I about the detail covers the relationship between the cybersecurity requirements-related guidance documents.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Off to the right is a legend showing the document types,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whether they're blog posts that have been created,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whether they are templates that exist to be able to apply the information within the AVCDL,</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whether they're strictly reference documents,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or whether they're documents which are secondary to the AVCDL primary document.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There are other indicators that are shown as to whether documents that are created in the process of applying the AVCDL are done by the supplier, the customer, or a combination of the two.</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we have flows that show whether these are supplier documents, guidance documents or blog posts.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let’s talk about what we’ve got.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There are two blog posts which provide a good introduction to the space in terms of why we end up pulling a supplier in and how they relate to requirements and also why requirements are an important aspect of being able to build a case for cybersecurity.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One is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“Turtles all the Way Down, Security at Every Level” and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 “Traceability, Making the Case for Certification.”</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there is the secondary document,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Security Requirements Taxonomy, which is the subject of the prerequisite training. Derived from that is the reference document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Cybersecurity Requirements per Taxonomy, which is a set of roughly 70 requirements that are in the global catalog that satisfy our observations for what will fulfill the needs within the context of the cybersecurity requirements taxonomy.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Additionally, we have the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Global Security Requirements secondary document.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when we apply both of those, we end up with this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Global Cybersecurity Catalog.</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At our next level, we have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Product Cybersecurity Requirements, and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Element Cybersecurity Relevancy.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Finally, all of these feed into the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Tailored Cybersecurity Requirements.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that's if we just are doing all of the work ourselves. As soon as we involve a supply chain,</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 entire additional set of information is needed and the AVCDL provides documentation and references and templates for that.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have the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“Where are You at, Level Setting Supplier Cybersecurity Maturity” blog post, which talks about the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Supplier Self-reported Cybersecurity Maturity, and we provide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 template for that. And a guidance document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Supplier Self-Reported Cybersecurity Maturity Assessment.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also have the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“AVCMDS - The Autonomous Vehicle Cybersecurity Manufacturer Disclosure Statement” blog post and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corresponding document created by the supplier,</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Supplier Cybersecurity Disclosure Statement, and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template that they fill out. And the guidance document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Autonomous Vehicle Cybersecurity Manufacturer Disclosure Statement.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Finally, when we have processes that need to be mapped, we have a</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Vendor Process - AVCDL Product Mapping,</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 template and an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Understanding Supply Chain Process Mapping elaboration document.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So, it's not that we just have requirements and off you go.</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There is a lot of guidance and a lot of material available to assist in getting from a global set of requirements and a hypothetical system to actual tailored cybersecurity requirements.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445999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brings us to probably the most important aspect of cybersecurity and cybersecurity requirements and that's cybersecurity relevancy.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You see that the title is Element Cybersecurity Relevancy.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term element is specifically chosen here because it's a level of abstraction that isn't what could be termed the item, which is an important concept in safety.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It's not a component which could be tied to a particular supplier.</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It's not a feature. It's not a subsystem.</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It’s a pure abstraction, which is any </a:t>
            </a:r>
            <a:r>
              <a:rPr lang="en-US" sz="1400" dirty="0" err="1">
                <a:latin typeface="Calibri" panose="020F0502020204030204" pitchFamily="34" charset="0"/>
                <a:cs typeface="Calibri" panose="020F0502020204030204" pitchFamily="34" charset="0"/>
              </a:rPr>
              <a:t>decompositional</a:t>
            </a:r>
            <a:r>
              <a:rPr lang="en-US" sz="1400" dirty="0">
                <a:latin typeface="Calibri" panose="020F0502020204030204" pitchFamily="34" charset="0"/>
                <a:cs typeface="Calibri" panose="020F0502020204030204" pitchFamily="34" charset="0"/>
              </a:rPr>
              <a:t> aspect of a system that allows you to be able to reason on cybersecurity in the context of that abstract subdivision with relationship to other subdivisions.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Let's consider whether or not we need to do anything with regard to cybersecurity, because if you don't have to do cybersecurity, that's a plus, right?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Because there isn't going to be all of the work that goes along with doing cybersecurity.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Let's go through a series of questions to see whether or not we need to apply cybersecurity controls to a given element of the system.</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set of questions is derived from ISO/SAE 21434, Annex D, Figure D.1.</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Our first question, is the element an E/E element component or system?</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E/E in this context, is an electrical or electronic item.</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element could be hardware, software, or a combination of the two. It doesn't matter what the realization of the element is.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If the element isn't electrical or electronic, then it's not cybersecurity relevant. Say you had a bolt. It’s not cybersecurity relevant. It may be relevant to other things, but it's not relevant to cybersecurity.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So, if it's not an E/E item,</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 then we can just put it aside and move 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So, if you have a component, say a sensor and that sensor is purely mechanical, then it's not going to be something that we need to worry about.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Otherwise, we're going to ask our next question.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Is the element ASIL rated?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That is, is this an element which has safety implications in the context of automotive?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would consider this to be a non-QM, ASIL-rated element.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If it is ASIL rated, then it's cybersecurity relevant and we have to deal with it.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If it's not ASIL-rated, then we ask the next question which is,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Does the element have interfaces which are external to the system?</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External to the vehicle in the automotive case. This applies both to active and inactive or disabled interfaces. So, is there some kind of port that hangs off of this thing?</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also includes any user accessible interfaces within the vehicle. So, if you have USB ports that are connected into the system and they are not strictly just power, or if you have a sensor whose interface is exposed outside the vehicle, then that counts.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if that's the case again,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have cybersecurity relevancy and we must address that.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Otherwise, we're going to go on to question four, which is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Does the element handle data that crosses a trust boundary?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Now we talked about trust boundaries earlier.</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So, we're dealing with a disparity in levels of trust because if the two end points that a communication goes through trust each other, then there is no cybersecurity that we need to apply because since they're trusted, they share information freely.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Trust boundaries include, but aren't limited to, physical, privilege, and network.</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 the case of the third question, that external vehicle interface, that's a physical boundary.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It’s so important that we bring it up before the trust boundary case because we want that to be always handled.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With privilege, we're thinking about things something mediated by an operating environment. Things like user and kernel processes, or different users, or different groups, things that are managed typically by access control.</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Finally, we have network boundaries. Anytime you are going from your little corner of the world across a network, you have to consider the cybersecurity implications.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again, if our answer to that one is yes.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Off we go to cybersecurity relevancy.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If not, we're going to move on to our fifth question, which is,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Does the element collect or process personally identifiable information PII or any other regulated user data?</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question is one that covers user data that's regulated by the EU under GDPR and other jurisdictions because there exist regulatory requirements where cybersecurity is the mechanism for control.</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If it is regulated, it's cybersecurity relevant.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Otherwise, we go to our final question, which is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Does the element directly handle sensitive data?</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Does the element is managing data which has an impact on the operational safety of the system or related activities?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can include executables, configuration, data, databases, unstructured data, credentials, logs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anything that would impact the proper operation of the system. All of these assets that I've mentioned come from the security requirements taxonomy.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If that's true again, it's cybersecurity relevant.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if it's not, we can call it not cybersecurity relevant and we don't need to handle it.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So, these six questions allow us to determine for any element at any resolution within the system, whether cybersecurity controls can be applied.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It’s worth noting that element cybersecurity relevancy should be determined iteratively. This is done in order to narrow the scope of where cybersecurity controls need to be applied.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 may be the case that a component is deemed cybersecurity relevant, but that within that component only a single function is actually in need of cybersecurity controls.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93751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Now that we've established what makes an element is cybersecurity relevant, let's look at the workflow that we go through in order to create that tailored product level cybersecurity requirements catalog.</a:t>
            </a:r>
          </a:p>
        </p:txBody>
      </p:sp>
    </p:spTree>
    <p:extLst>
      <p:ext uri="{BB962C8B-B14F-4D97-AF65-F5344CB8AC3E}">
        <p14:creationId xmlns:p14="http://schemas.microsoft.com/office/powerpoint/2010/main" val="6105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diagram shows the overall AVCDL training path.</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If you’re taking this training, it’s assumed that you’ve already completed the </a:t>
            </a:r>
            <a:r>
              <a:rPr lang="en-US" sz="1400" b="1" dirty="0">
                <a:latin typeface="Calibri" panose="020F0502020204030204" pitchFamily="34" charset="0"/>
                <a:cs typeface="Calibri" panose="020F0502020204030204" pitchFamily="34" charset="0"/>
              </a:rPr>
              <a:t>AVCDL overview </a:t>
            </a:r>
            <a:r>
              <a:rPr lang="en-US" sz="1400" dirty="0">
                <a:latin typeface="Calibri" panose="020F0502020204030204" pitchFamily="34" charset="0"/>
                <a:cs typeface="Calibri" panose="020F0502020204030204" pitchFamily="34" charset="0"/>
              </a:rPr>
              <a:t>and </a:t>
            </a:r>
            <a:r>
              <a:rPr lang="en-US" sz="1400" b="1" dirty="0">
                <a:latin typeface="Calibri" panose="020F0502020204030204" pitchFamily="34" charset="0"/>
                <a:cs typeface="Calibri" panose="020F0502020204030204" pitchFamily="34" charset="0"/>
              </a:rPr>
              <a:t>requirements taxonomy </a:t>
            </a:r>
            <a:r>
              <a:rPr lang="en-US" sz="1400" dirty="0">
                <a:latin typeface="Calibri" panose="020F0502020204030204" pitchFamily="34" charset="0"/>
                <a:cs typeface="Calibri" panose="020F0502020204030204" pitchFamily="34" charset="0"/>
              </a:rPr>
              <a:t>trainings.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training covers cybersecurity requirements.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538546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Our first step is the requirements, applicability analysis,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security SME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the development SME sit down with</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element’s functional requirements and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global cyber security requirements catalog and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perform a requirements applicability analysis. That is, they're going to look and see for the system that we have and the functional requirements that it has what aspects of the global catalog apply and the ones that do apply end up in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list of applicable requirements.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Now, it's important to recognize that the global catalog is not a magic box, it may in fact have deficiencies.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if the development SME and the cybersecurity SME in their discussions of the function requirements recognize the fact that you know there's something missing because the requirements that have come out of the taxonomy don't cover a particular asset for a particular cybersecurity property at a particular layer,</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then that information needs to be fed back and the global security requirements catalog needs to be updated.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77886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One of the main tools that we're going to use in order to perform this analysis is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our resource access working model.</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basis of this in the extended CIA was covered in depth in the prerequisite video on the AVCDL requirements taxonomy. So, I'm not going to go into that here.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To review, we have our basic interaction between a requester</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a resource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as mediated by the resource owner</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with data and audit logging being done on the transactions that are occurring.</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Additionally, we show</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how the request and response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the payloads for each are handled and also</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points where the various cybersecurity properties are applied.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can use this model to facilitate the discussion between the cybersecurity SME and the development SME when discussing the various requirements in the global catalog and how they might apply to the element under consideration.</a:t>
            </a:r>
          </a:p>
        </p:txBody>
      </p:sp>
    </p:spTree>
    <p:extLst>
      <p:ext uri="{BB962C8B-B14F-4D97-AF65-F5344CB8AC3E}">
        <p14:creationId xmlns:p14="http://schemas.microsoft.com/office/powerpoint/2010/main" val="2089335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As a reminder,</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&lt;pause&gt;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when we talk about the cybersecurity taxonomy space, we're referring to the space shown here in this diagram previously called out in the AVCDL requirements taxonomy training.</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&lt;pause&gt;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On one axis, we have the cybersecurity property of confidentiality, integrity availability, non-repudiation, authenticity, accountability, and authorization.</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&lt;pause&gt;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On the second axis are assets: executables, configuration, data, unstructured data, databases, credentials, logs, PII, packets, and memory. These are group into data at rest, data in motion, data in use.</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Lastly, on the third axis, the locality of data is shown: whether it's in the application, protocol, network, or physical layer of our representational space.</a:t>
            </a:r>
          </a:p>
        </p:txBody>
      </p:sp>
    </p:spTree>
    <p:extLst>
      <p:ext uri="{BB962C8B-B14F-4D97-AF65-F5344CB8AC3E}">
        <p14:creationId xmlns:p14="http://schemas.microsoft.com/office/powerpoint/2010/main" val="2014287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Here’s another diagram from the requirements taxonomy training.</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We're showing the application layer and an identified set of requirements areas where we're asserting that yes, for a particular cybersecurity property and a particular asset, we want to make assertions about the cybersecurity.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It's this combination of aides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(resource access model, taxonomy space, and layer-based requirement needs visualization)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that helps the cybersecurity SME inform and communicate with the development SME in order to establish a subset of the global catalog applicable to the element under consideration.</a:t>
            </a:r>
          </a:p>
        </p:txBody>
      </p:sp>
    </p:spTree>
    <p:extLst>
      <p:ext uri="{BB962C8B-B14F-4D97-AF65-F5344CB8AC3E}">
        <p14:creationId xmlns:p14="http://schemas.microsoft.com/office/powerpoint/2010/main" val="12747348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Here's a portion of a flattened version of the AVCDL-supplied cybersecurity global requirements catalog based on the AVCDL requirements taxonomy.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Every requirement has unique identifier, which can be used to have discussions both internal to the organization and externally, if you're sharing those requirements with other entities,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requirement itself,</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cybersecurity property dimension,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asset dimension and finally,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layer dimension.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file is provided in the AVCDL repository.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It's important to note that just because the AVCDL provides this catalog doesn't mean that it's necessarily the catalog that has to be used by every organization. It's simply that these are the ones that we've identified.</a:t>
            </a:r>
          </a:p>
        </p:txBody>
      </p:sp>
    </p:spTree>
    <p:extLst>
      <p:ext uri="{BB962C8B-B14F-4D97-AF65-F5344CB8AC3E}">
        <p14:creationId xmlns:p14="http://schemas.microsoft.com/office/powerpoint/2010/main" val="39494257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Once the cybersecurity and development SMEs have settled 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 list of applicable requirements,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tailored catalog is then created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here it's described as the product-level security requirements catalog. Other places it's referred to as the tailored catalog. They're both the same.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Additionally, we generate a requirements report.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do this in order to be able to review the decisions we’ve made in order to improve the process.</a:t>
            </a:r>
          </a:p>
        </p:txBody>
      </p:sp>
    </p:spTree>
    <p:extLst>
      <p:ext uri="{BB962C8B-B14F-4D97-AF65-F5344CB8AC3E}">
        <p14:creationId xmlns:p14="http://schemas.microsoft.com/office/powerpoint/2010/main" val="32374779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thing that makes the cybersecurity requirements taxonomy so effective is that it doesn't deal with the specifics of individual protocols or cryptographic mechanisms.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allows us to have a very adaptable global catalog.</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At the same time, it means that we don't have the ability directly to take the shortcuts that we normally would by saying things like we want to use HTTPS or we want to use </a:t>
            </a:r>
            <a:r>
              <a:rPr lang="en-US" sz="1400" dirty="0" err="1">
                <a:latin typeface="Calibri" panose="020F0502020204030204" pitchFamily="34" charset="0"/>
                <a:cs typeface="Calibri" panose="020F0502020204030204" pitchFamily="34" charset="0"/>
              </a:rPr>
              <a:t>SecOC</a:t>
            </a:r>
            <a:r>
              <a:rPr lang="en-US" sz="1400" dirty="0">
                <a:latin typeface="Calibri" panose="020F0502020204030204" pitchFamily="34" charset="0"/>
                <a:cs typeface="Calibri" panose="020F0502020204030204" pitchFamily="34" charset="0"/>
              </a:rPr>
              <a: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To bridge that gap, let’s introduce the concept of macro cybersecurity requirements.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These are tailored cybersecurity requirement clusters which allow us to have a shorthand to describe a particular set of cybersecurity requirements.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gives us the ability to talk about these well-known mechanisms that accommodate an entire set of cybersecurity requirements, while simultaneously giving us traceability down to the cybersecurity property level.</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Instead of simply saying we're going to use protocol X and hoping everyone understands what that implies. We can know that protocol X points back to fundamental cybersecurity requirements.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So now let's look at how that will work.</a:t>
            </a:r>
          </a:p>
        </p:txBody>
      </p:sp>
    </p:spTree>
    <p:extLst>
      <p:ext uri="{BB962C8B-B14F-4D97-AF65-F5344CB8AC3E}">
        <p14:creationId xmlns:p14="http://schemas.microsoft.com/office/powerpoint/2010/main" val="20001259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Let's look at the relationship between these various requirements.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First, let's talk about the functional requirements. Functional requirements will have underneath them</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technical requirements. And it can be said that functional requirements implement technical requirements.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Similarly, we can say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that the tailored cybersecurity requirements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refine the cybersecurity requirements. They put more meat on them, if you will.</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macro cybersecurity requirements can be said to implement the tailored cybersecurity requirements in the same way that the functional requirement implements the technical requirements as a set.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Then what we can say is that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augmented functional requirement implements the function requirement and simultaneously is constrained by each of the macro cybersecurity requirements.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Now it's possible that there is no tailoring at all that needs to be done and it's possible that there is no macro layer that needs to be done.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so, one could say that the augmented functional requirement is constrained by the cybersecurity requirement directly.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But, in its most expressive form, this is the diagram that shows us what can be our most complete representation of the relationship between these various elements.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Now, let's look at an example.</a:t>
            </a:r>
          </a:p>
        </p:txBody>
      </p:sp>
    </p:spTree>
    <p:extLst>
      <p:ext uri="{BB962C8B-B14F-4D97-AF65-F5344CB8AC3E}">
        <p14:creationId xmlns:p14="http://schemas.microsoft.com/office/powerpoint/2010/main" val="9420515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For a concrete example, we're going to look at the secure onboard communications protocol, also known as </a:t>
            </a:r>
            <a:r>
              <a:rPr lang="en-US" sz="1400" dirty="0" err="1">
                <a:latin typeface="Calibri" panose="020F0502020204030204" pitchFamily="34" charset="0"/>
                <a:cs typeface="Calibri" panose="020F0502020204030204" pitchFamily="34" charset="0"/>
              </a:rPr>
              <a:t>SecOC</a:t>
            </a:r>
            <a:r>
              <a:rPr lang="en-US" sz="1400" dirty="0">
                <a:latin typeface="Calibri" panose="020F0502020204030204" pitchFamily="34" charset="0"/>
                <a:cs typeface="Calibri" panose="020F0502020204030204" pitchFamily="34" charset="0"/>
              </a:rPr>
              <a: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Specifically, we're going to look at </a:t>
            </a:r>
            <a:r>
              <a:rPr lang="en-US" sz="1400" dirty="0" err="1">
                <a:latin typeface="Calibri" panose="020F0502020204030204" pitchFamily="34" charset="0"/>
                <a:cs typeface="Calibri" panose="020F0502020204030204" pitchFamily="34" charset="0"/>
              </a:rPr>
              <a:t>SecOC</a:t>
            </a:r>
            <a:r>
              <a:rPr lang="en-US" sz="1400" dirty="0">
                <a:latin typeface="Calibri" panose="020F0502020204030204" pitchFamily="34" charset="0"/>
                <a:cs typeface="Calibri" panose="020F0502020204030204" pitchFamily="34" charset="0"/>
              </a:rPr>
              <a:t> security profile one.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As with all of these complicated bits and pieces, references are provided at the end of the training presentation.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Here we see the portion of the global catalog covering the network and the protocol layers.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There are four requirements that </a:t>
            </a:r>
            <a:r>
              <a:rPr lang="en-US" sz="1400" dirty="0" err="1">
                <a:latin typeface="Calibri" panose="020F0502020204030204" pitchFamily="34" charset="0"/>
                <a:cs typeface="Calibri" panose="020F0502020204030204" pitchFamily="34" charset="0"/>
              </a:rPr>
              <a:t>SecOC</a:t>
            </a:r>
            <a:r>
              <a:rPr lang="en-US" sz="1400" dirty="0">
                <a:latin typeface="Calibri" panose="020F0502020204030204" pitchFamily="34" charset="0"/>
                <a:cs typeface="Calibri" panose="020F0502020204030204" pitchFamily="34" charset="0"/>
              </a:rPr>
              <a:t> covers.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Those are that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credentials are encrypted when transmitted across trust boundaries,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communication crossing trust boundaries ensures data integrity,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communication crossing trust boundaries is authenticated and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custom protocols use current best practices for authentication and key exchange.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How do we use this macro?</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can now say that we have a cybersecurity requirement for a communications channel that uses </a:t>
            </a:r>
            <a:r>
              <a:rPr lang="en-US" sz="1400" dirty="0" err="1">
                <a:latin typeface="Calibri" panose="020F0502020204030204" pitchFamily="34" charset="0"/>
                <a:cs typeface="Calibri" panose="020F0502020204030204" pitchFamily="34" charset="0"/>
              </a:rPr>
              <a:t>SecOC</a:t>
            </a:r>
            <a:r>
              <a:rPr lang="en-US" sz="1400" dirty="0">
                <a:latin typeface="Calibri" panose="020F0502020204030204" pitchFamily="34" charset="0"/>
                <a:cs typeface="Calibri" panose="020F0502020204030204" pitchFamily="34" charset="0"/>
              </a:rPr>
              <a:t>. All someone has to do is tell us, our design has a CAN bus and we can recommend our </a:t>
            </a:r>
            <a:r>
              <a:rPr lang="en-US" sz="1400" dirty="0" err="1">
                <a:latin typeface="Calibri" panose="020F0502020204030204" pitchFamily="34" charset="0"/>
                <a:cs typeface="Calibri" panose="020F0502020204030204" pitchFamily="34" charset="0"/>
              </a:rPr>
              <a:t>SecOC</a:t>
            </a:r>
            <a:r>
              <a:rPr lang="en-US" sz="1400" dirty="0">
                <a:latin typeface="Calibri" panose="020F0502020204030204" pitchFamily="34" charset="0"/>
                <a:cs typeface="Calibri" panose="020F0502020204030204" pitchFamily="34" charset="0"/>
              </a:rPr>
              <a:t> macro requirement.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err="1">
                <a:latin typeface="Calibri" panose="020F0502020204030204" pitchFamily="34" charset="0"/>
                <a:cs typeface="Calibri" panose="020F0502020204030204" pitchFamily="34" charset="0"/>
              </a:rPr>
              <a:t>SecOC</a:t>
            </a:r>
            <a:r>
              <a:rPr lang="en-US" sz="1400" dirty="0">
                <a:latin typeface="Calibri" panose="020F0502020204030204" pitchFamily="34" charset="0"/>
                <a:cs typeface="Calibri" panose="020F0502020204030204" pitchFamily="34" charset="0"/>
              </a:rPr>
              <a:t> could also be applied to Ethernet, but there are more sophisticated protocols that we use when we're dealing with Ethernet.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 mentioned that this is </a:t>
            </a:r>
            <a:r>
              <a:rPr lang="en-US" sz="1400" dirty="0" err="1">
                <a:latin typeface="Calibri" panose="020F0502020204030204" pitchFamily="34" charset="0"/>
                <a:cs typeface="Calibri" panose="020F0502020204030204" pitchFamily="34" charset="0"/>
              </a:rPr>
              <a:t>SecOC</a:t>
            </a:r>
            <a:r>
              <a:rPr lang="en-US" sz="1400" dirty="0">
                <a:latin typeface="Calibri" panose="020F0502020204030204" pitchFamily="34" charset="0"/>
                <a:cs typeface="Calibri" panose="020F0502020204030204" pitchFamily="34" charset="0"/>
              </a:rPr>
              <a:t> security profile one. This is important because not every security profile within </a:t>
            </a:r>
            <a:r>
              <a:rPr lang="en-US" sz="1400" dirty="0" err="1">
                <a:latin typeface="Calibri" panose="020F0502020204030204" pitchFamily="34" charset="0"/>
                <a:cs typeface="Calibri" panose="020F0502020204030204" pitchFamily="34" charset="0"/>
              </a:rPr>
              <a:t>SecOC</a:t>
            </a:r>
            <a:r>
              <a:rPr lang="en-US" sz="1400" dirty="0">
                <a:latin typeface="Calibri" panose="020F0502020204030204" pitchFamily="34" charset="0"/>
                <a:cs typeface="Calibri" panose="020F0502020204030204" pitchFamily="34" charset="0"/>
              </a:rPr>
              <a:t> covers all of these requirements. However, this one does.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So, this is how you would build a macro. You identify the underlying requirements from the global catalog and create an implements relationship with the macro requirement.</a:t>
            </a:r>
          </a:p>
        </p:txBody>
      </p:sp>
    </p:spTree>
    <p:extLst>
      <p:ext uri="{BB962C8B-B14F-4D97-AF65-F5344CB8AC3E}">
        <p14:creationId xmlns:p14="http://schemas.microsoft.com/office/powerpoint/2010/main" val="8783685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You'll note that the workflow we just looked at only takes us up to having what are essentially tailored requirements. They don't actually get us attached to the functional requirements.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That's easier to talk about if we look at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AVCDL framework.</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You can see here in the requirements phase that we have the security requirements activity.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is where creation of the security requirements occurs.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When we talk about those product-level or element-specific security requirements, we still have to do something to make that connection and we can't do that until we actually have a design.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As shown in the diagram where we had A sending a message to B, knowing the actual design is important.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Oh yes, we have Ethernet or we have a particular type of credential that we're going to send.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That information is key to be able to determine which functional requirements we're going to attach are cybersecurity requirements to.</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It's the design review, where we go through and look at what is available and make that final set of connections.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So, let's look at that workflow now.</a:t>
            </a:r>
          </a:p>
        </p:txBody>
      </p:sp>
    </p:spTree>
    <p:extLst>
      <p:ext uri="{BB962C8B-B14F-4D97-AF65-F5344CB8AC3E}">
        <p14:creationId xmlns:p14="http://schemas.microsoft.com/office/powerpoint/2010/main" val="1496354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Even in today's world of modern engineering, cybersecurity remains a mystery to many development teams,</a:t>
            </a: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about the only thing they like less than having to add cybersecurity controls is to deal with cybersecurity requirements.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development view of cybersecurity requirements is that there exists a magical cybersecurity checklist</a:t>
            </a: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that cybersecurity is able to provide development with this checklist specific to the element they are working on at any time.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problem is that it's impossible to go from the total number of cybersecurity options</a:t>
            </a: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apply them generically to any given product, subsystem within that product, or element within that subsystem.</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so, this training is going to cover and hopefully illuminate what the relationship between the system requirements and cybersecurity requirements are,</a:t>
            </a: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how the cybersecurity requirements get taken apart and put together,</a:t>
            </a: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how we apply them in a systematic fashion.</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Let's start by talking about the functional requirements of the system.</a:t>
            </a:r>
          </a:p>
        </p:txBody>
      </p:sp>
    </p:spTree>
    <p:extLst>
      <p:ext uri="{BB962C8B-B14F-4D97-AF65-F5344CB8AC3E}">
        <p14:creationId xmlns:p14="http://schemas.microsoft.com/office/powerpoint/2010/main" val="42524695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Here's our secure design analysis workflow.</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It's in two parts, the design security analysis and the security requirements attachment.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Let's look at each.</a:t>
            </a:r>
          </a:p>
        </p:txBody>
      </p:sp>
    </p:spTree>
    <p:extLst>
      <p:ext uri="{BB962C8B-B14F-4D97-AF65-F5344CB8AC3E}">
        <p14:creationId xmlns:p14="http://schemas.microsoft.com/office/powerpoint/2010/main" val="19970165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 the design security analysis, what we now have available that we did not have in the requirements phase is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product element design.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It's assumed that it's going to take some time for the product team to take their base requirements and come up with a design as to how they're going to implement things. And it is this implementation that we're going to apply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our tailored security requirements catalog to,</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because it's a specific instance of the implementation of the requirements. That design analysis is once again being done by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 security SME and a development SME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the outcome of that is going to be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all of the identified security requirements which might be applied to each of the elements under consideration.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Again, we're generating a report so that we know why we made certain decisions.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the outcome of this analysis is going to have the possibility of</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feeding back into both the underlying design and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tailored catalog because if the design shows things that we didn't know about when we were looking at the requirements, then we may need to augment the catalog. And if the analysis shows that if you're going to do certain things from a cybersecurity perspective that impacts the underlying design.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For instance, if you needed to have a particular level of cryptographic capability that might impact the choice of a microprocessor.</a:t>
            </a:r>
          </a:p>
        </p:txBody>
      </p:sp>
    </p:spTree>
    <p:extLst>
      <p:ext uri="{BB962C8B-B14F-4D97-AF65-F5344CB8AC3E}">
        <p14:creationId xmlns:p14="http://schemas.microsoft.com/office/powerpoint/2010/main" val="39395956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Finally, taking</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all of those security requirements,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development SME will</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attach them as dependencies to the functional requirements.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is what creates those augmented functional requirements.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is represented here as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updated development requirements.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we generate a requirements report.</a:t>
            </a:r>
          </a:p>
        </p:txBody>
      </p:sp>
    </p:spTree>
    <p:extLst>
      <p:ext uri="{BB962C8B-B14F-4D97-AF65-F5344CB8AC3E}">
        <p14:creationId xmlns:p14="http://schemas.microsoft.com/office/powerpoint/2010/main" val="41918187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At this point in time, you may be asking yourself well, this is all well and good, but why bother going to all of this trouble of deriving tailored cybersecurity requirements from a global catalog and augmenting the functional requirements.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What does it get us at the end of the day?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Let's go back to the diagram that shows us how we get from the cybersecurity requirement to the development task.</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 interesting thing about a development task is that it is implementing part of a development story and development stories are tracked as are their tasks within the task management system.</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that forces you to close out all of your tasks before you can close your story.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If you have a requirement that says you have to do something from a cybersecurity standpoint, then that requirement must then be expressed as one of those subsidiary development tasks and the story can't be closed until that requirement is satisfied.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 this way, we're ensuring that cybersecurity is on the same level as any other of the requirements that a story is dependent upon.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For a second reason, we're going to have to go back and look at our overall dependencies again.</a:t>
            </a:r>
          </a:p>
        </p:txBody>
      </p:sp>
    </p:spTree>
    <p:extLst>
      <p:ext uri="{BB962C8B-B14F-4D97-AF65-F5344CB8AC3E}">
        <p14:creationId xmlns:p14="http://schemas.microsoft.com/office/powerpoint/2010/main" val="18280104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To review, we start with</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functional requirements and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cybersecurity requirements global catalog.</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take those two and we build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tailored cybersecurity requirements.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take the functional requirements and the tailored cyber security requirements and build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augmented functional requirements which feed into</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task tracking system.</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If a problem comes up in the task, when we're testing it, that's managed by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issue tracking system which feeds back into the earlier stages such that the task gets refreshed.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Similarly, we take the global requirements catalog and we generate for each of those requirements,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some unit test fragments, things that can be used as a basis for a unit test against the implementation of the requirement.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can then take the tailored cybersecurity requirements catalog and those unit test fragments and build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cybersecurity fuzz test fragments that we can use for fuzz testing.</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Now, when the task is implemented, the developer has available to them, both the unit test fragments and the fuzz testing fragments. This greatly reduces the difficulty in actually being able to verify at the task level that the cybersecurity bits are working as intended.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Additionally, those same cybersecurity global catalog requirements feed into</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cybersecurity verification tests.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those verification tests feed into the cybersecurity penetration tests.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So that, when we go into the verification phase, we have both system-level verification that we can test against and we have information that we provide for the penetration testers such that their efforts are much more efficiently dispatched.</a:t>
            </a:r>
          </a:p>
        </p:txBody>
      </p:sp>
    </p:spTree>
    <p:extLst>
      <p:ext uri="{BB962C8B-B14F-4D97-AF65-F5344CB8AC3E}">
        <p14:creationId xmlns:p14="http://schemas.microsoft.com/office/powerpoint/2010/main" val="15415969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Returning again to our guidance documents.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can see that the tailored cybersecurity requirements feed into both</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fuzz testing plan which has a corresponding secondary document,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fuzz testing report and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penetration testing plan and its corresponding document,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penetration testing report.</a:t>
            </a:r>
          </a:p>
        </p:txBody>
      </p:sp>
    </p:spTree>
    <p:extLst>
      <p:ext uri="{BB962C8B-B14F-4D97-AF65-F5344CB8AC3E}">
        <p14:creationId xmlns:p14="http://schemas.microsoft.com/office/powerpoint/2010/main" val="39115827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So, to focus on the unit testing and verification activities, we can see that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 development task can generate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 number of cybersecurity unit tests and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cybersecurity fuzz tests.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Similarly, a verification story can have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multiple cybersecurity verification tests and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cybersecurity penetration tests associated with it.</a:t>
            </a:r>
          </a:p>
        </p:txBody>
      </p:sp>
    </p:spTree>
    <p:extLst>
      <p:ext uri="{BB962C8B-B14F-4D97-AF65-F5344CB8AC3E}">
        <p14:creationId xmlns:p14="http://schemas.microsoft.com/office/powerpoint/2010/main" val="14342326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Finally, let's look at how a cybersecurity requirement leads us to these testing and verification activities.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can see that we have a set of cybersecurity requirements.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 given cybersecurity requirement can generate any number of</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cybersecurity unit test fragments.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in conjunction with</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 tailored cybersecurity requirement, we can generate specific</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cybersecurity fuzz test fragments.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Similarly, a cybersecurity requirement can generate a number of</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cybersecurity verification tests.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each verification test may draw upon multiple cybersecurity requirements.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Finally, each verification test may support multiple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penetration tests and each penetration test may draw upon multiple verification tests.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It's important to appreciate that there are these one-to-many and many-to-one relationships going on throughout this process.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Additionally, having the ability to trace back through the story tracking system into the requirements management system is a big advantage when it comes to being able to completely and sufficiently test that the cybersecurity requirements are being met.</a:t>
            </a:r>
          </a:p>
        </p:txBody>
      </p:sp>
    </p:spTree>
    <p:extLst>
      <p:ext uri="{BB962C8B-B14F-4D97-AF65-F5344CB8AC3E}">
        <p14:creationId xmlns:p14="http://schemas.microsoft.com/office/powerpoint/2010/main" val="16231590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Here are four documents suggested for more in-depth information.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These are: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Global Security Requirements,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Product-level Security Requirements,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Element Cybersecurity Relevancy and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Design Showing Security Considerations.</a:t>
            </a:r>
          </a:p>
        </p:txBody>
      </p:sp>
    </p:spTree>
    <p:extLst>
      <p:ext uri="{BB962C8B-B14F-4D97-AF65-F5344CB8AC3E}">
        <p14:creationId xmlns:p14="http://schemas.microsoft.com/office/powerpoint/2010/main" val="35780262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marR="0" indent="0" algn="just">
              <a:spcBef>
                <a:spcPts val="0"/>
              </a:spcBef>
              <a:spcAft>
                <a:spcPts val="1200"/>
              </a:spcAft>
              <a:buNone/>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All </a:t>
            </a:r>
            <a:r>
              <a:rPr lang="en-US" sz="1400" dirty="0">
                <a:effectLst/>
                <a:latin typeface="Calibri" panose="020F0502020204030204" pitchFamily="34" charset="0"/>
                <a:ea typeface="Calibri" panose="020F0502020204030204" pitchFamily="34" charset="0"/>
                <a:cs typeface="Calibri" panose="020F0502020204030204" pitchFamily="34" charset="0"/>
              </a:rPr>
              <a:t>AVCDL materials, both in source and distribution forms, are available on our GitHub site, as shown here.</a:t>
            </a:r>
          </a:p>
          <a:p>
            <a:pPr marL="0" marR="0" indent="0" algn="just">
              <a:spcBef>
                <a:spcPts val="0"/>
              </a:spcBef>
              <a:spcAft>
                <a:spcPts val="1200"/>
              </a:spcAft>
              <a:buNone/>
            </a:pP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0" marR="0" indent="0" algn="just">
              <a:spcBef>
                <a:spcPts val="0"/>
              </a:spcBef>
              <a:spcAft>
                <a:spcPts val="1200"/>
              </a:spcAft>
              <a:buNone/>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Because of the size of the repository, it's recommended that you either clone the repository or download a ZIP archive of it, if you're not familiar with using git.</a:t>
            </a:r>
          </a:p>
          <a:p>
            <a:pPr marL="0" marR="0" indent="0" algn="just">
              <a:spcBef>
                <a:spcPts val="0"/>
              </a:spcBef>
              <a:spcAft>
                <a:spcPts val="1200"/>
              </a:spcAft>
              <a:buNone/>
            </a:pPr>
            <a:endPar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indent="0" algn="just">
              <a:spcBef>
                <a:spcPts val="0"/>
              </a:spcBef>
              <a:spcAft>
                <a:spcPts val="1200"/>
              </a:spcAft>
              <a:buNone/>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Instructions for downloading a ZIP archive are linked to on the repository’s front page. </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0"/>
              </a:spcBef>
              <a:spcAft>
                <a:spcPts val="0"/>
              </a:spcAft>
              <a:buNone/>
            </a:pPr>
            <a:endParaRPr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21987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Even in today's world of modern engineering, cybersecurity remains a mystery to many development teams,</a:t>
            </a: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about the only thing they like less than having to add cybersecurity controls is to deal with cybersecurity requirements.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development view of cybersecurity requirements is that there exists a magical cybersecurity checklist</a:t>
            </a: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that cybersecurity is able to provide development with this checklist specific to the element they are working on at any time.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problem is that it's impossible to go from the total number of cybersecurity options</a:t>
            </a: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apply them generically to any given product, subsystem within that product, or element within that subsystem.</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so, this training is going to cover and hopefully illuminate what the relationship between the system requirements and cybersecurity requirements are,</a:t>
            </a: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how the cybersecurity requirements get taken apart and put together,</a:t>
            </a: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how we apply them in a systematic fashion.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Let's start by talking about the functional requirements of the system.</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047270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marR="0" indent="0" algn="just">
              <a:spcBef>
                <a:spcPts val="0"/>
              </a:spcBef>
              <a:spcAft>
                <a:spcPts val="1200"/>
              </a:spcAft>
              <a:buNone/>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With this training complete, you can proceed to the</a:t>
            </a:r>
          </a:p>
          <a:p>
            <a:pPr marL="0" marR="0" indent="0" algn="just">
              <a:spcBef>
                <a:spcPts val="0"/>
              </a:spcBef>
              <a:spcAft>
                <a:spcPts val="1200"/>
              </a:spcAft>
              <a:buNone/>
            </a:pPr>
            <a:endPar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indent="0" algn="just">
              <a:spcBef>
                <a:spcPts val="0"/>
              </a:spcBef>
              <a:spcAft>
                <a:spcPts val="1200"/>
              </a:spcAft>
              <a:buNone/>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&lt;pause&gt;</a:t>
            </a:r>
          </a:p>
          <a:p>
            <a:pPr marL="0" marR="0" indent="0" algn="just">
              <a:spcBef>
                <a:spcPts val="0"/>
              </a:spcBef>
              <a:spcAft>
                <a:spcPts val="1200"/>
              </a:spcAft>
              <a:buNone/>
            </a:pPr>
            <a:endPar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indent="0" algn="just">
              <a:spcBef>
                <a:spcPts val="0"/>
              </a:spcBef>
              <a:spcAft>
                <a:spcPts val="1200"/>
              </a:spcAft>
              <a:buNone/>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Secure Design Review or</a:t>
            </a:r>
          </a:p>
          <a:p>
            <a:pPr marL="0" marR="0" indent="0" algn="just">
              <a:spcBef>
                <a:spcPts val="0"/>
              </a:spcBef>
              <a:spcAft>
                <a:spcPts val="1200"/>
              </a:spcAft>
              <a:buNone/>
            </a:pPr>
            <a:endPar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indent="0" algn="just">
              <a:spcBef>
                <a:spcPts val="0"/>
              </a:spcBef>
              <a:spcAft>
                <a:spcPts val="1200"/>
              </a:spcAft>
              <a:buNone/>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&lt;pause&gt;</a:t>
            </a:r>
          </a:p>
          <a:p>
            <a:pPr marL="0" marR="0" indent="0" algn="just">
              <a:spcBef>
                <a:spcPts val="0"/>
              </a:spcBef>
              <a:spcAft>
                <a:spcPts val="1200"/>
              </a:spcAft>
              <a:buNone/>
            </a:pPr>
            <a:endPar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indent="0" algn="just">
              <a:spcBef>
                <a:spcPts val="0"/>
              </a:spcBef>
              <a:spcAft>
                <a:spcPts val="1200"/>
              </a:spcAft>
              <a:buNone/>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Secure Settings training if you have completed the</a:t>
            </a:r>
          </a:p>
          <a:p>
            <a:pPr marL="0" marR="0" indent="0" algn="just">
              <a:spcBef>
                <a:spcPts val="0"/>
              </a:spcBef>
              <a:spcAft>
                <a:spcPts val="1200"/>
              </a:spcAft>
              <a:buNone/>
            </a:pPr>
            <a:endPar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indent="0" algn="just">
              <a:spcBef>
                <a:spcPts val="0"/>
              </a:spcBef>
              <a:spcAft>
                <a:spcPts val="1200"/>
              </a:spcAft>
              <a:buNone/>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&lt;pause&gt;</a:t>
            </a:r>
          </a:p>
          <a:p>
            <a:pPr marL="0" marR="0" indent="0" algn="just">
              <a:spcBef>
                <a:spcPts val="0"/>
              </a:spcBef>
              <a:spcAft>
                <a:spcPts val="1200"/>
              </a:spcAft>
              <a:buNone/>
            </a:pPr>
            <a:endPar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indent="0" algn="just">
              <a:spcBef>
                <a:spcPts val="0"/>
              </a:spcBef>
              <a:spcAft>
                <a:spcPts val="1200"/>
              </a:spcAft>
              <a:buNone/>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Apply Secure Design training.</a:t>
            </a:r>
          </a:p>
          <a:p>
            <a:pPr marL="0" marR="0" indent="0" algn="just">
              <a:spcBef>
                <a:spcPts val="0"/>
              </a:spcBef>
              <a:spcAft>
                <a:spcPts val="1200"/>
              </a:spcAft>
              <a:buNone/>
            </a:pPr>
            <a:endPar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indent="0" algn="just">
              <a:spcBef>
                <a:spcPts val="0"/>
              </a:spcBef>
              <a:spcAft>
                <a:spcPts val="1200"/>
              </a:spcAft>
              <a:buNone/>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&lt;pause&gt;</a:t>
            </a:r>
          </a:p>
          <a:p>
            <a:pPr marL="0" marR="0" indent="0" algn="just">
              <a:spcBef>
                <a:spcPts val="0"/>
              </a:spcBef>
              <a:spcAft>
                <a:spcPts val="1200"/>
              </a:spcAft>
              <a:buNone/>
            </a:pPr>
            <a:endPar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indent="0" algn="just">
              <a:spcBef>
                <a:spcPts val="0"/>
              </a:spcBef>
              <a:spcAft>
                <a:spcPts val="1200"/>
              </a:spcAft>
              <a:buNone/>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If you have also completed the</a:t>
            </a:r>
          </a:p>
          <a:p>
            <a:pPr marL="0" marR="0" indent="0" algn="just">
              <a:spcBef>
                <a:spcPts val="0"/>
              </a:spcBef>
              <a:spcAft>
                <a:spcPts val="1200"/>
              </a:spcAft>
              <a:buNone/>
            </a:pPr>
            <a:endPar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indent="0" algn="just">
              <a:spcBef>
                <a:spcPts val="0"/>
              </a:spcBef>
              <a:spcAft>
                <a:spcPts val="1200"/>
              </a:spcAft>
              <a:buNone/>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&lt;pause&gt;</a:t>
            </a:r>
          </a:p>
          <a:p>
            <a:pPr marL="0" marR="0" indent="0" algn="just">
              <a:spcBef>
                <a:spcPts val="0"/>
              </a:spcBef>
              <a:spcAft>
                <a:spcPts val="1200"/>
              </a:spcAft>
              <a:buNone/>
            </a:pPr>
            <a:endPar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indent="0" algn="just">
              <a:spcBef>
                <a:spcPts val="0"/>
              </a:spcBef>
              <a:spcAft>
                <a:spcPts val="1200"/>
              </a:spcAft>
              <a:buNone/>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Threat Prioritization training, you can proceed to the</a:t>
            </a:r>
          </a:p>
          <a:p>
            <a:pPr marL="0" marR="0" indent="0" algn="just">
              <a:spcBef>
                <a:spcPts val="0"/>
              </a:spcBef>
              <a:spcAft>
                <a:spcPts val="1200"/>
              </a:spcAft>
              <a:buNone/>
            </a:pPr>
            <a:endPar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indent="0" algn="just">
              <a:spcBef>
                <a:spcPts val="0"/>
              </a:spcBef>
              <a:spcAft>
                <a:spcPts val="1200"/>
              </a:spcAft>
              <a:buNone/>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&lt;pause&gt;</a:t>
            </a:r>
          </a:p>
          <a:p>
            <a:pPr marL="0" marR="0" indent="0" algn="just">
              <a:spcBef>
                <a:spcPts val="0"/>
              </a:spcBef>
              <a:spcAft>
                <a:spcPts val="1200"/>
              </a:spcAft>
              <a:buNone/>
            </a:pPr>
            <a:endPar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indent="0" algn="just">
              <a:spcBef>
                <a:spcPts val="0"/>
              </a:spcBef>
              <a:spcAft>
                <a:spcPts val="1200"/>
              </a:spcAft>
              <a:buNone/>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Attack Surface Analysis or</a:t>
            </a:r>
          </a:p>
          <a:p>
            <a:pPr marL="0" marR="0" indent="0" algn="just">
              <a:spcBef>
                <a:spcPts val="0"/>
              </a:spcBef>
              <a:spcAft>
                <a:spcPts val="1200"/>
              </a:spcAft>
              <a:buNone/>
            </a:pPr>
            <a:endPar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indent="0" algn="just">
              <a:spcBef>
                <a:spcPts val="0"/>
              </a:spcBef>
              <a:spcAft>
                <a:spcPts val="1200"/>
              </a:spcAft>
              <a:buNone/>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&lt;pause&gt;</a:t>
            </a:r>
          </a:p>
          <a:p>
            <a:pPr marL="0" marR="0" indent="0" algn="just">
              <a:spcBef>
                <a:spcPts val="0"/>
              </a:spcBef>
              <a:spcAft>
                <a:spcPts val="1200"/>
              </a:spcAft>
              <a:buNone/>
            </a:pPr>
            <a:endPar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indent="0" algn="just">
              <a:spcBef>
                <a:spcPts val="0"/>
              </a:spcBef>
              <a:spcAft>
                <a:spcPts val="1200"/>
              </a:spcAft>
              <a:buNone/>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Threat Modeling training.</a:t>
            </a:r>
          </a:p>
        </p:txBody>
      </p:sp>
    </p:spTree>
    <p:extLst>
      <p:ext uri="{BB962C8B-B14F-4D97-AF65-F5344CB8AC3E}">
        <p14:creationId xmlns:p14="http://schemas.microsoft.com/office/powerpoint/2010/main" val="37017396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d8f7373d4_0_39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d8f7373d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Here are references to the source material used in the creation of this presentation.</a:t>
            </a: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They'll also be included in the video description.</a:t>
            </a: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Additionally, this presentation’s source material will be provided on the AVCDL GitHub repository.</a:t>
            </a:r>
          </a:p>
        </p:txBody>
      </p:sp>
    </p:spTree>
    <p:extLst>
      <p:ext uri="{BB962C8B-B14F-4D97-AF65-F5344CB8AC3E}">
        <p14:creationId xmlns:p14="http://schemas.microsoft.com/office/powerpoint/2010/main" val="7359362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d8f7373d4_0_39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d8f7373d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Here are references to the source material used in the creation of this presentation.</a:t>
            </a: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They'll also be included in the video description.</a:t>
            </a: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Additionally, this presentation’s source material will be provided on the AVCDL GitHub repository.</a:t>
            </a:r>
          </a:p>
        </p:txBody>
      </p:sp>
    </p:spTree>
    <p:extLst>
      <p:ext uri="{BB962C8B-B14F-4D97-AF65-F5344CB8AC3E}">
        <p14:creationId xmlns:p14="http://schemas.microsoft.com/office/powerpoint/2010/main" val="198590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If we take cybersecurity out of the picture for a moment,</a:t>
            </a: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can consider that a system is comprised of one or more functional requirements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that each of these functional requirements can be decomposed into one or more development stories.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Further that each of these development stories can be broken down into one or more development tasks.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Now, we're talking about cybersecurity.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So, let's think for a moment how we're going to interact with this functional system.</a:t>
            </a:r>
          </a:p>
        </p:txBody>
      </p:sp>
    </p:spTree>
    <p:extLst>
      <p:ext uri="{BB962C8B-B14F-4D97-AF65-F5344CB8AC3E}">
        <p14:creationId xmlns:p14="http://schemas.microsoft.com/office/powerpoint/2010/main" val="1065139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Generally speaking, there are two big categories of requirements.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Those are functional requirements and non-functional requirements.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Functional requirements are all about what the thing is supposed to do and non-functional requirements are constraints on the functional requirements.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Now, in order to make this distinction clear, let's cover a, a real-world example.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Let's say that we have two processes.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These could be two computers, they could be two cloud instances, or whatever.</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For the sake of argument, we have two processes A and B.</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These processes may or may not be associated with an entity.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We're going to send a message from A to B and so our functional requirement is that A sends me a message, that's it.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What the message contains, how large the message is, what the channel being used is.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don't care.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function requirement is we need to be able to send a message from A to B.</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Let's look at how we could constrain this within the context of cybersecurity.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&lt;break&gt;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 </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From a cybersecurity standpoint, if the message doesn't cross a trust boundary,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here represented by this red dash line, then typically we don't care because, fundamentally, if A and B trust each other, then there's no need for cybersecurity controls.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For the sake of argument, we're going to say that this trust boundary exists.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&lt;break&gt;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Well, if we're going to do cybersecurity, this typically means that we're going to be using cryptography.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as such, there are things that we can say about how we use cryptography, what best practices should be applied, things of that nature.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&lt;break&gt;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let's turn to something more specific.</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Say what we want to do is to assure that only A and B can read that message, and that we want to use the simplest possible method to achieve this.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We're going to use symmetric cryptography,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which means that A and B share this key that allows them to access the message.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&lt;break&gt;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 </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 can get more sophisticated if we say that there's a tunnel that we want to secure and not worry about encrypting every single message that we put through that tunnel.</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when we do this, typically, we're going to use asymmetric cryptography,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which means we're going to be using certificates.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That means we need the ability to look up the certificate for the other party, unless we save that certificate locally.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local certificate storage doesn’t scale very well in embedded systems.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What we typically tend to do is go to the net and reference the public key.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This has its own set of problems.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&lt;break&gt;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let’s say we decide we want that little bit of extra security.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 addition to securing the channel, we’ll also secure the message, because there's information in that message that's so important that we’re not going to trust the channel security alone.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So, now we have the message encrypted too.</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All of these requirements that we've applied are realistic for the different situations, but which ones are functional and which ones are non-functional?</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9005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Generally speaking, there are two big categories of requirements.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Those are functional requirements and non-functional requirements.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Functional requirements are all about what the thing is supposed to do and non-functional requirements are constraints on the functional requirements.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in order to make this distinction clear, let's cover a, a real-world example.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Let's say that we have two processes.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These could be two computers, they could be two cloud instances, or whatever.</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For the sake of argument, we have two processes A and B.</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These processes may or may not be associated with an entity.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We're going to send a message from A to B and so our functional requirement is that A sends me a message, that's it.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What the message contains, how large the message is, what the channel being used is.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 don't care.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function requirement is we need to be able to send a message from A to B.</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Let's look at how we could constrain this within the context of cybersecurity.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&lt;break&gt;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 </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From a cybersecurity standpoint, if the message doesn't cross a trust boundary,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here represented by this red dash line, then typically we don't care because, fundamentally, if A and B trust each other, then there's no need for cybersecurity controls.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For the sake of argument, we're going to say that this trust boundary exists.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&lt;break&gt;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Well, if we're going to do cybersecurity, this typically means that we're going to be using cryptography.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as such, there are things that we can say about how we use cryptography, what best practices should be applied, things of that nature.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&lt;break&gt;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let's turn to something more specific.</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Say what we want to do is to assure that only A and B can read that message, and that we want to use the simplest possible method to achieve this.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We're going to use symmetric cryptography,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which means that A and B share this key that allows them to access the message.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&lt;break&gt;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 </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 can get more sophisticated if we say that there's a tunnel that we want to secure and not worry about encrypting every single message that we put through that tunnel.</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when we do this, typically, we're going to use asymmetric cryptography,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which means we're going to be using certificates.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That means we need the ability to look up the certificate for the other party, unless we save that certificate locally.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local certificate storage doesn’t scale very well in embedded systems.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What we typically tend to do is go to the net and reference the public key.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This has its own set of problems.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&lt;break&gt;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let’s say we decide we want that little bit of extra security.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 addition to securing the channel, we’ll also secure the message, because there's information in that message that's so important that we’re not going to trust the channel security alone.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So, now we have the message encrypted too.</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All of these requirements that we've applied are realistic for the different situations, but which ones are functional and which ones are non-functional?</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90520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Generally speaking, there are two big categories of requirements.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Those are functional requirements and non-functional requirements.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Functional requirements are all about what the thing is supposed to do and non-functional requirements are constraints on the functional requirements.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in order to make this distinction clear, let's cover a, a real-world example.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Let's say that we have two processes.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These could be two computers, they could be two cloud instances, or whatever.</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For the sake of argument, we have two processes A and B.</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These processes may or may not be associated with an entity.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We're going to send a message from A to B and so our functional requirement is that A sends me a message, that's it.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What the message contains, how large the message is, what the channel being used is.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 don't care.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function requirement is we need to be able to send a message from A to B.</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Let's look at how we could constrain this within the context of cybersecurity.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&lt;break&gt;</a:t>
            </a: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From a cybersecurity standpoint, if the message doesn't cross a trust boundary,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here represented by this red dash line, then typically we don't care because, fundamentally, if A and B trust each other, then there's no need for cybersecurity controls.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For the sake of argument, we're going to say that this trust boundary exists.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&lt;break&gt;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Well, if we're going to do cybersecurity, this typically means that we're going to be using cryptography.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as such, there are things that we can say about how we use cryptography, what best practices should be applied, things of that nature.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&lt;break&gt;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let's turn to something more specific.</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Say what we want to do is to assure that only A and B can read that message, and that we want to use the simplest possible method to achieve this.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We're going to use symmetric cryptography,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which means that A and B share this key that allows them to access the message.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&lt;break&gt;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 </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 can get more sophisticated if we say that there's a tunnel that we want to secure and not worry about encrypting every single message that we put through that tunnel.</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when we do this, typically, we're going to use asymmetric cryptography,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which means we're going to be using certificates.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That means we need the ability to look up the certificate for the other party, unless we save that certificate locally.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local certificate storage doesn’t scale very well in embedded systems.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What we typically tend to do is go to the net and reference the public key.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This has its own set of problems.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&lt;break&gt;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let’s say we decide we want that little bit of extra security.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 addition to securing the channel, we’ll also secure the message, because there's information in that message that's so important that we’re not going to trust the channel security alone.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So, now we have the message encrypted too.</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All of these requirements that we've applied are realistic for the different situations, but which ones are functional and which ones are non-functional?</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47089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Generally speaking, there are two big categories of requirements.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Those are functional requirements and non-functional requirements.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Functional requirements are all about what the thing is supposed to do and non-functional requirements are constraints on the functional requirements.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in order to make this distinction clear, let's cover a, a real-world example.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Let's say that we have two processes.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These could be two computers, they could be two cloud instances, or whatever.</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For the sake of argument, we have two processes A and B.</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These processes may or may not be associated with an entity.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We're going to send a message from A to B and so our functional requirement is that A sends me a message, that's it.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What the message contains, how large the message is, what the channel being used is.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 don't care.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function requirement is we need to be able to send a message from A to B.</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Let's look at how we could constrain this within the context of cybersecurity.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&lt;break&gt;</a:t>
            </a: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From a cybersecurity standpoint, if the message doesn't cross a trust boundary,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here represented by this red dash line, then typically we don't care because, fundamentally, if A and B trust each other, then there's no need for cybersecurity controls.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For the sake of argument, we're going to say that this trust boundary exists.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&lt;break&gt;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Well, if we're going to do cybersecurity, this typically means that we're going to be using cryptography.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as such, there are things that we can say about how we use cryptography, what best practices should be applied, things of that nature.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&lt;break&gt;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Now, let's turn to something more specific.</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Say what we want to do is to assure that only A and B can read that message, and that we want to use the simplest possible method to achieve this.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We're going to use symmetric cryptography,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which means that A and B share this key that allows them to access the message.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&lt;break&gt;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 can get more sophisticated if we say that there's a tunnel that we want to secure and not worry about encrypting every single message that we put through that tunnel.</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when we do this, typically, we're going to use asymmetric cryptography,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which means we're going to be using certificates.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That means we need the ability to look up the certificate for the other party, unless we save that certificate locally.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local certificate storage doesn’t scale very well in embedded systems.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What we typically tend to do is go to the net and reference the public key.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This has its own set of problems.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&lt;break&gt;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let’s say we decide we want that little bit of extra security.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 addition to securing the channel, we’ll also secure the message, because there's information in that message that's so important that we’re not going to trust the channel security alone.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So, now we have the message encrypted too.</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All of these requirements that we've applied are realistic for the different situations, but which ones are functional and which ones are non-functional?</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53020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creativecommons.org/licenses/by/4.0/legalcode" TargetMode="External"/><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507" y="992767"/>
            <a:ext cx="11358000" cy="2736900"/>
          </a:xfrm>
          <a:prstGeom prst="rect">
            <a:avLst/>
          </a:prstGeom>
        </p:spPr>
        <p:txBody>
          <a:bodyPr spcFirstLastPara="1" wrap="square" lIns="121875" tIns="121875" rIns="121875" bIns="121875" anchor="b" anchorCtr="0">
            <a:no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a:endParaRPr/>
          </a:p>
        </p:txBody>
      </p:sp>
      <p:sp>
        <p:nvSpPr>
          <p:cNvPr id="11" name="Google Shape;11;p2"/>
          <p:cNvSpPr txBox="1">
            <a:spLocks noGrp="1"/>
          </p:cNvSpPr>
          <p:nvPr>
            <p:ph type="subTitle" idx="1"/>
          </p:nvPr>
        </p:nvSpPr>
        <p:spPr>
          <a:xfrm>
            <a:off x="415496" y="3778833"/>
            <a:ext cx="11358000" cy="1056900"/>
          </a:xfrm>
          <a:prstGeom prst="rect">
            <a:avLst/>
          </a:prstGeom>
        </p:spPr>
        <p:txBody>
          <a:bodyPr spcFirstLastPara="1" wrap="square" lIns="121875" tIns="121875" rIns="121875" bIns="121875"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2" name="Google Shape;12;p2"/>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496" y="1474833"/>
            <a:ext cx="11358000" cy="2618100"/>
          </a:xfrm>
          <a:prstGeom prst="rect">
            <a:avLst/>
          </a:prstGeom>
        </p:spPr>
        <p:txBody>
          <a:bodyPr spcFirstLastPara="1" wrap="square" lIns="121875" tIns="121875" rIns="121875" bIns="121875" anchor="b" anchorCtr="0">
            <a:no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46" name="Google Shape;46;p11"/>
          <p:cNvSpPr txBox="1">
            <a:spLocks noGrp="1"/>
          </p:cNvSpPr>
          <p:nvPr>
            <p:ph type="body" idx="1"/>
          </p:nvPr>
        </p:nvSpPr>
        <p:spPr>
          <a:xfrm>
            <a:off x="415496" y="4202967"/>
            <a:ext cx="11358000" cy="1734300"/>
          </a:xfrm>
          <a:prstGeom prst="rect">
            <a:avLst/>
          </a:prstGeom>
        </p:spPr>
        <p:txBody>
          <a:bodyPr spcFirstLastPara="1" wrap="square" lIns="121875" tIns="121875" rIns="121875" bIns="121875" anchor="t" anchorCtr="0">
            <a:noAutofit/>
          </a:bodyPr>
          <a:lstStyle>
            <a:lvl1pPr marL="457207" lvl="0" indent="-381006" algn="ctr">
              <a:spcBef>
                <a:spcPts val="0"/>
              </a:spcBef>
              <a:spcAft>
                <a:spcPts val="0"/>
              </a:spcAft>
              <a:buSzPts val="2400"/>
              <a:buChar char="●"/>
              <a:defRPr/>
            </a:lvl1pPr>
            <a:lvl2pPr marL="914415" lvl="1" indent="-349255" algn="ctr">
              <a:spcBef>
                <a:spcPts val="2099"/>
              </a:spcBef>
              <a:spcAft>
                <a:spcPts val="0"/>
              </a:spcAft>
              <a:buSzPts val="1900"/>
              <a:buChar char="○"/>
              <a:defRPr/>
            </a:lvl2pPr>
            <a:lvl3pPr marL="1371622" lvl="2" indent="-349255" algn="ctr">
              <a:spcBef>
                <a:spcPts val="2099"/>
              </a:spcBef>
              <a:spcAft>
                <a:spcPts val="0"/>
              </a:spcAft>
              <a:buSzPts val="1900"/>
              <a:buChar char="■"/>
              <a:defRPr/>
            </a:lvl3pPr>
            <a:lvl4pPr marL="1828831" lvl="3" indent="-349255" algn="ctr">
              <a:spcBef>
                <a:spcPts val="2099"/>
              </a:spcBef>
              <a:spcAft>
                <a:spcPts val="0"/>
              </a:spcAft>
              <a:buSzPts val="1900"/>
              <a:buChar char="●"/>
              <a:defRPr/>
            </a:lvl4pPr>
            <a:lvl5pPr marL="2286038" lvl="4" indent="-349255" algn="ctr">
              <a:spcBef>
                <a:spcPts val="2099"/>
              </a:spcBef>
              <a:spcAft>
                <a:spcPts val="0"/>
              </a:spcAft>
              <a:buSzPts val="1900"/>
              <a:buChar char="○"/>
              <a:defRPr/>
            </a:lvl5pPr>
            <a:lvl6pPr marL="2743246" lvl="5" indent="-349255" algn="ctr">
              <a:spcBef>
                <a:spcPts val="2099"/>
              </a:spcBef>
              <a:spcAft>
                <a:spcPts val="0"/>
              </a:spcAft>
              <a:buSzPts val="1900"/>
              <a:buChar char="■"/>
              <a:defRPr/>
            </a:lvl6pPr>
            <a:lvl7pPr marL="3200453" lvl="6" indent="-349255" algn="ctr">
              <a:spcBef>
                <a:spcPts val="2099"/>
              </a:spcBef>
              <a:spcAft>
                <a:spcPts val="0"/>
              </a:spcAft>
              <a:buSzPts val="1900"/>
              <a:buChar char="●"/>
              <a:defRPr/>
            </a:lvl7pPr>
            <a:lvl8pPr marL="3657661" lvl="7" indent="-349255" algn="ctr">
              <a:spcBef>
                <a:spcPts val="2099"/>
              </a:spcBef>
              <a:spcAft>
                <a:spcPts val="0"/>
              </a:spcAft>
              <a:buSzPts val="1900"/>
              <a:buChar char="○"/>
              <a:defRPr/>
            </a:lvl8pPr>
            <a:lvl9pPr marL="4114868" lvl="8" indent="-349255" algn="ctr">
              <a:spcBef>
                <a:spcPts val="2099"/>
              </a:spcBef>
              <a:spcAft>
                <a:spcPts val="2099"/>
              </a:spcAft>
              <a:buSzPts val="1900"/>
              <a:buChar char="■"/>
              <a:defRPr/>
            </a:lvl9pPr>
          </a:lstStyle>
          <a:p>
            <a:endParaRPr/>
          </a:p>
        </p:txBody>
      </p:sp>
      <p:sp>
        <p:nvSpPr>
          <p:cNvPr id="47" name="Google Shape;47;p11"/>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WHITE Subhead | Title | Text | Image">
  <p:cSld name="WHITE Subhead | Title | Text | Image">
    <p:spTree>
      <p:nvGrpSpPr>
        <p:cNvPr id="1" name="Shape 587"/>
        <p:cNvGrpSpPr/>
        <p:nvPr/>
      </p:nvGrpSpPr>
      <p:grpSpPr>
        <a:xfrm>
          <a:off x="0" y="0"/>
          <a:ext cx="0" cy="0"/>
          <a:chOff x="0" y="0"/>
          <a:chExt cx="0" cy="0"/>
        </a:xfrm>
      </p:grpSpPr>
      <p:sp>
        <p:nvSpPr>
          <p:cNvPr id="588" name="Google Shape;588;p105"/>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89" name="Google Shape;589;p105"/>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90" name="Google Shape;590;p105"/>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91" name="Google Shape;591;p105"/>
          <p:cNvSpPr txBox="1">
            <a:spLocks noGrp="1"/>
          </p:cNvSpPr>
          <p:nvPr>
            <p:ph type="body" idx="3"/>
          </p:nvPr>
        </p:nvSpPr>
        <p:spPr>
          <a:xfrm>
            <a:off x="45567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92" name="Google Shape;592;p10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593" name="Google Shape;593;p10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94" name="Google Shape;594;p10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WHITE Subhead | Title | Text | HP Image">
  <p:cSld name="WHITE Subhead | Title | Text | HP Image">
    <p:spTree>
      <p:nvGrpSpPr>
        <p:cNvPr id="1" name="Shape 595"/>
        <p:cNvGrpSpPr/>
        <p:nvPr/>
      </p:nvGrpSpPr>
      <p:grpSpPr>
        <a:xfrm>
          <a:off x="0" y="0"/>
          <a:ext cx="0" cy="0"/>
          <a:chOff x="0" y="0"/>
          <a:chExt cx="0" cy="0"/>
        </a:xfrm>
      </p:grpSpPr>
      <p:sp>
        <p:nvSpPr>
          <p:cNvPr id="596" name="Google Shape;596;p106"/>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97" name="Google Shape;597;p106"/>
          <p:cNvSpPr txBox="1">
            <a:spLocks noGrp="1"/>
          </p:cNvSpPr>
          <p:nvPr>
            <p:ph type="title"/>
          </p:nvPr>
        </p:nvSpPr>
        <p:spPr>
          <a:xfrm>
            <a:off x="455618" y="73152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98" name="Google Shape;598;p106"/>
          <p:cNvSpPr txBox="1">
            <a:spLocks noGrp="1"/>
          </p:cNvSpPr>
          <p:nvPr>
            <p:ph type="subTitle" idx="1"/>
          </p:nvPr>
        </p:nvSpPr>
        <p:spPr>
          <a:xfrm>
            <a:off x="455663" y="457200"/>
            <a:ext cx="50292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99" name="Google Shape;599;p106"/>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00" name="Google Shape;600;p10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601" name="Google Shape;601;p106"/>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02" name="Google Shape;602;p10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3F3F3"/>
                </a:solidFill>
                <a:latin typeface="Roboto"/>
                <a:ea typeface="Roboto"/>
                <a:cs typeface="Roboto"/>
                <a:sym typeface="Roboto"/>
              </a:rPr>
              <a:t>Proprietary &amp; Confidential - For Internal Use Only</a:t>
            </a:r>
            <a:endParaRPr sz="1000">
              <a:solidFill>
                <a:srgbClr val="F3F3F3"/>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WHITE Subhead | Title">
  <p:cSld name="WHITE Subhead | Title">
    <p:spTree>
      <p:nvGrpSpPr>
        <p:cNvPr id="1" name="Shape 603"/>
        <p:cNvGrpSpPr/>
        <p:nvPr/>
      </p:nvGrpSpPr>
      <p:grpSpPr>
        <a:xfrm>
          <a:off x="0" y="0"/>
          <a:ext cx="0" cy="0"/>
          <a:chOff x="0" y="0"/>
          <a:chExt cx="0" cy="0"/>
        </a:xfrm>
      </p:grpSpPr>
      <p:sp>
        <p:nvSpPr>
          <p:cNvPr id="604" name="Google Shape;604;p107"/>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5" name="Google Shape;605;p107"/>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606" name="Google Shape;606;p10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07" name="Google Shape;607;p107"/>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08" name="Google Shape;608;p10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WHITE 1Col Title | Subhead | Text">
  <p:cSld name="WHITE 1Col Title | Subhead | Text">
    <p:spTree>
      <p:nvGrpSpPr>
        <p:cNvPr id="1" name="Shape 609"/>
        <p:cNvGrpSpPr/>
        <p:nvPr/>
      </p:nvGrpSpPr>
      <p:grpSpPr>
        <a:xfrm>
          <a:off x="0" y="0"/>
          <a:ext cx="0" cy="0"/>
          <a:chOff x="0" y="0"/>
          <a:chExt cx="0" cy="0"/>
        </a:xfrm>
      </p:grpSpPr>
      <p:sp>
        <p:nvSpPr>
          <p:cNvPr id="610" name="Google Shape;610;p108"/>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1" name="Google Shape;611;p108"/>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12" name="Google Shape;612;p10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sp>
        <p:nvSpPr>
          <p:cNvPr id="613" name="Google Shape;613;p108"/>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pic>
        <p:nvPicPr>
          <p:cNvPr id="614" name="Google Shape;614;p108"/>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15" name="Google Shape;615;p10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WHITE 2Col Title | Subhead | Text">
  <p:cSld name="WHITE 2Col Title | Subhead | Text">
    <p:spTree>
      <p:nvGrpSpPr>
        <p:cNvPr id="1" name="Shape 616"/>
        <p:cNvGrpSpPr/>
        <p:nvPr/>
      </p:nvGrpSpPr>
      <p:grpSpPr>
        <a:xfrm>
          <a:off x="0" y="0"/>
          <a:ext cx="0" cy="0"/>
          <a:chOff x="0" y="0"/>
          <a:chExt cx="0" cy="0"/>
        </a:xfrm>
      </p:grpSpPr>
      <p:sp>
        <p:nvSpPr>
          <p:cNvPr id="617" name="Google Shape;617;p109"/>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8" name="Google Shape;618;p109"/>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19" name="Google Shape;619;p109"/>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20" name="Google Shape;620;p109"/>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21" name="Google Shape;621;p10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22" name="Google Shape;622;p10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23" name="Google Shape;623;p10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WHITE Title | Subhead | Text | Image">
  <p:cSld name="WHITE Title | Subhead | Text | Image">
    <p:spTree>
      <p:nvGrpSpPr>
        <p:cNvPr id="1" name="Shape 624"/>
        <p:cNvGrpSpPr/>
        <p:nvPr/>
      </p:nvGrpSpPr>
      <p:grpSpPr>
        <a:xfrm>
          <a:off x="0" y="0"/>
          <a:ext cx="0" cy="0"/>
          <a:chOff x="0" y="0"/>
          <a:chExt cx="0" cy="0"/>
        </a:xfrm>
      </p:grpSpPr>
      <p:sp>
        <p:nvSpPr>
          <p:cNvPr id="625" name="Google Shape;625;p110"/>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26" name="Google Shape;626;p110"/>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27" name="Google Shape;627;p110"/>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28" name="Google Shape;628;p110"/>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29" name="Google Shape;629;p11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30" name="Google Shape;630;p11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31" name="Google Shape;631;p11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WHITE Title | Subhead | Text | HP Image">
  <p:cSld name="WHITE Title | Subhead | Text | HP Image">
    <p:spTree>
      <p:nvGrpSpPr>
        <p:cNvPr id="1" name="Shape 632"/>
        <p:cNvGrpSpPr/>
        <p:nvPr/>
      </p:nvGrpSpPr>
      <p:grpSpPr>
        <a:xfrm>
          <a:off x="0" y="0"/>
          <a:ext cx="0" cy="0"/>
          <a:chOff x="0" y="0"/>
          <a:chExt cx="0" cy="0"/>
        </a:xfrm>
      </p:grpSpPr>
      <p:sp>
        <p:nvSpPr>
          <p:cNvPr id="633" name="Google Shape;633;p111"/>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34" name="Google Shape;634;p111"/>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35" name="Google Shape;635;p111"/>
          <p:cNvSpPr txBox="1">
            <a:spLocks noGrp="1"/>
          </p:cNvSpPr>
          <p:nvPr>
            <p:ph type="subTitle" idx="1"/>
          </p:nvPr>
        </p:nvSpPr>
        <p:spPr>
          <a:xfrm>
            <a:off x="455626" y="1280160"/>
            <a:ext cx="50292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36" name="Google Shape;636;p111"/>
          <p:cNvSpPr txBox="1">
            <a:spLocks noGrp="1"/>
          </p:cNvSpPr>
          <p:nvPr>
            <p:ph type="body" idx="3"/>
          </p:nvPr>
        </p:nvSpPr>
        <p:spPr>
          <a:xfrm>
            <a:off x="455626"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37" name="Google Shape;637;p11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38" name="Google Shape;638;p111"/>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39" name="Google Shape;639;p11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WHITE Title | Subhead">
  <p:cSld name="WHITE Title | Subhead">
    <p:spTree>
      <p:nvGrpSpPr>
        <p:cNvPr id="1" name="Shape 640"/>
        <p:cNvGrpSpPr/>
        <p:nvPr/>
      </p:nvGrpSpPr>
      <p:grpSpPr>
        <a:xfrm>
          <a:off x="0" y="0"/>
          <a:ext cx="0" cy="0"/>
          <a:chOff x="0" y="0"/>
          <a:chExt cx="0" cy="0"/>
        </a:xfrm>
      </p:grpSpPr>
      <p:sp>
        <p:nvSpPr>
          <p:cNvPr id="641" name="Google Shape;641;p112"/>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42" name="Google Shape;642;p112"/>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43" name="Google Shape;643;p112"/>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44" name="Google Shape;644;p112"/>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45" name="Google Shape;645;p112"/>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NAVY 1Col Title | Text">
  <p:cSld name="NAVY 1Col Title | Text">
    <p:bg>
      <p:bgPr>
        <a:solidFill>
          <a:srgbClr val="030A14"/>
        </a:solidFill>
        <a:effectLst/>
      </p:bgPr>
    </p:bg>
    <p:spTree>
      <p:nvGrpSpPr>
        <p:cNvPr id="1" name="Shape 646"/>
        <p:cNvGrpSpPr/>
        <p:nvPr/>
      </p:nvGrpSpPr>
      <p:grpSpPr>
        <a:xfrm>
          <a:off x="0" y="0"/>
          <a:ext cx="0" cy="0"/>
          <a:chOff x="0" y="0"/>
          <a:chExt cx="0" cy="0"/>
        </a:xfrm>
      </p:grpSpPr>
      <p:sp>
        <p:nvSpPr>
          <p:cNvPr id="647" name="Google Shape;647;p113"/>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48" name="Google Shape;648;p113"/>
          <p:cNvSpPr txBox="1">
            <a:spLocks noGrp="1"/>
          </p:cNvSpPr>
          <p:nvPr>
            <p:ph type="body" idx="1"/>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sp>
        <p:nvSpPr>
          <p:cNvPr id="649" name="Google Shape;649;p11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650" name="Google Shape;650;p11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51" name="Google Shape;651;p11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NAVY 2Col Title | Text">
  <p:cSld name="NAVY 2Col Title | Text">
    <p:bg>
      <p:bgPr>
        <a:solidFill>
          <a:srgbClr val="030A14"/>
        </a:solidFill>
        <a:effectLst/>
      </p:bgPr>
    </p:bg>
    <p:spTree>
      <p:nvGrpSpPr>
        <p:cNvPr id="1" name="Shape 652"/>
        <p:cNvGrpSpPr/>
        <p:nvPr/>
      </p:nvGrpSpPr>
      <p:grpSpPr>
        <a:xfrm>
          <a:off x="0" y="0"/>
          <a:ext cx="0" cy="0"/>
          <a:chOff x="0" y="0"/>
          <a:chExt cx="0" cy="0"/>
        </a:xfrm>
      </p:grpSpPr>
      <p:sp>
        <p:nvSpPr>
          <p:cNvPr id="653" name="Google Shape;653;p114"/>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54" name="Google Shape;654;p114"/>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55" name="Google Shape;655;p114"/>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56" name="Google Shape;656;p11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657" name="Google Shape;657;p11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58" name="Google Shape;658;p11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NAVY Title | Text | Image">
  <p:cSld name="NAVY Title | Text | Image">
    <p:bg>
      <p:bgPr>
        <a:solidFill>
          <a:srgbClr val="030A14"/>
        </a:solidFill>
        <a:effectLst/>
      </p:bgPr>
    </p:bg>
    <p:spTree>
      <p:nvGrpSpPr>
        <p:cNvPr id="1" name="Shape 659"/>
        <p:cNvGrpSpPr/>
        <p:nvPr/>
      </p:nvGrpSpPr>
      <p:grpSpPr>
        <a:xfrm>
          <a:off x="0" y="0"/>
          <a:ext cx="0" cy="0"/>
          <a:chOff x="0" y="0"/>
          <a:chExt cx="0" cy="0"/>
        </a:xfrm>
      </p:grpSpPr>
      <p:sp>
        <p:nvSpPr>
          <p:cNvPr id="660" name="Google Shape;660;p115"/>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1" name="Google Shape;661;p115"/>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9D9D9"/>
              </a:buClr>
              <a:buSzPts val="2000"/>
              <a:buFont typeface="Roboto"/>
              <a:buNone/>
              <a:defRPr sz="2000" b="0" i="0" u="none" strike="noStrike" cap="none">
                <a:solidFill>
                  <a:srgbClr val="D9D9D9"/>
                </a:solidFill>
                <a:latin typeface="Roboto"/>
                <a:ea typeface="Roboto"/>
                <a:cs typeface="Roboto"/>
                <a:sym typeface="Roboto"/>
              </a:defRPr>
            </a:lvl1pPr>
            <a:lvl2pPr marR="0" lvl="1" algn="l" rtl="0">
              <a:spcBef>
                <a:spcPts val="600"/>
              </a:spcBef>
              <a:spcAft>
                <a:spcPts val="0"/>
              </a:spcAft>
              <a:buClr>
                <a:srgbClr val="D9D9D9"/>
              </a:buClr>
              <a:buSzPts val="1800"/>
              <a:buFont typeface="Arial"/>
              <a:buChar char="•"/>
              <a:defRPr sz="1800" b="0" i="0" u="none" strike="noStrike" cap="none">
                <a:solidFill>
                  <a:srgbClr val="D9D9D9"/>
                </a:solidFill>
                <a:latin typeface="Roboto"/>
                <a:ea typeface="Roboto"/>
                <a:cs typeface="Roboto"/>
                <a:sym typeface="Roboto"/>
              </a:defRPr>
            </a:lvl2pPr>
            <a:lvl3pPr marR="0" lvl="2" algn="l" rtl="0">
              <a:spcBef>
                <a:spcPts val="600"/>
              </a:spcBef>
              <a:spcAft>
                <a:spcPts val="0"/>
              </a:spcAft>
              <a:buClr>
                <a:srgbClr val="D9D9D9"/>
              </a:buClr>
              <a:buSzPts val="1600"/>
              <a:buFont typeface="Merriweather Sans"/>
              <a:buChar char="−"/>
              <a:defRPr sz="1600" b="0" i="0" u="none" strike="noStrike" cap="none">
                <a:solidFill>
                  <a:srgbClr val="D9D9D9"/>
                </a:solidFill>
                <a:latin typeface="Roboto"/>
                <a:ea typeface="Roboto"/>
                <a:cs typeface="Roboto"/>
                <a:sym typeface="Roboto"/>
              </a:defRPr>
            </a:lvl3pPr>
            <a:lvl4pPr marR="0" lvl="3" algn="l" rtl="0">
              <a:spcBef>
                <a:spcPts val="300"/>
              </a:spcBef>
              <a:spcAft>
                <a:spcPts val="0"/>
              </a:spcAft>
              <a:buClr>
                <a:srgbClr val="D9D9D9"/>
              </a:buClr>
              <a:buSzPts val="1400"/>
              <a:buFont typeface="Arial"/>
              <a:buChar char="•"/>
              <a:defRPr sz="1400" b="0" i="0" u="none" strike="noStrike" cap="none">
                <a:solidFill>
                  <a:srgbClr val="D9D9D9"/>
                </a:solidFill>
                <a:latin typeface="Roboto"/>
                <a:ea typeface="Roboto"/>
                <a:cs typeface="Roboto"/>
                <a:sym typeface="Roboto"/>
              </a:defRPr>
            </a:lvl4pPr>
            <a:lvl5pPr marR="0" lvl="4" algn="l" rtl="0">
              <a:spcBef>
                <a:spcPts val="300"/>
              </a:spcBef>
              <a:spcAft>
                <a:spcPts val="0"/>
              </a:spcAft>
              <a:buClr>
                <a:srgbClr val="D9D9D9"/>
              </a:buClr>
              <a:buSzPts val="1200"/>
              <a:buFont typeface="Merriweather Sans"/>
              <a:buChar char="−"/>
              <a:defRPr sz="1200" b="0" i="0" u="none" strike="noStrike" cap="none">
                <a:solidFill>
                  <a:srgbClr val="D9D9D9"/>
                </a:solidFill>
                <a:latin typeface="Roboto"/>
                <a:ea typeface="Roboto"/>
                <a:cs typeface="Roboto"/>
                <a:sym typeface="Roboto"/>
              </a:defRPr>
            </a:lvl5pPr>
            <a:lvl6pPr marR="0" lvl="5"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6pPr>
            <a:lvl7pPr marR="0" lvl="6"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7pPr>
            <a:lvl8pPr marR="0" lvl="7"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8pPr>
            <a:lvl9pPr marR="0" lvl="8"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9pPr>
          </a:lstStyle>
          <a:p>
            <a:endParaRPr/>
          </a:p>
        </p:txBody>
      </p:sp>
      <p:sp>
        <p:nvSpPr>
          <p:cNvPr id="662" name="Google Shape;662;p11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63" name="Google Shape;663;p115"/>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664" name="Google Shape;664;p11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65" name="Google Shape;665;p11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NAVY Title | Text | HP Image">
  <p:cSld name="NAVY Title | Text | HP Image">
    <p:bg>
      <p:bgPr>
        <a:solidFill>
          <a:srgbClr val="030A14"/>
        </a:solidFill>
        <a:effectLst/>
      </p:bgPr>
    </p:bg>
    <p:spTree>
      <p:nvGrpSpPr>
        <p:cNvPr id="1" name="Shape 666"/>
        <p:cNvGrpSpPr/>
        <p:nvPr/>
      </p:nvGrpSpPr>
      <p:grpSpPr>
        <a:xfrm>
          <a:off x="0" y="0"/>
          <a:ext cx="0" cy="0"/>
          <a:chOff x="0" y="0"/>
          <a:chExt cx="0" cy="0"/>
        </a:xfrm>
      </p:grpSpPr>
      <p:sp>
        <p:nvSpPr>
          <p:cNvPr id="667" name="Google Shape;667;p116"/>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68" name="Google Shape;668;p116"/>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9" name="Google Shape;669;p11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70" name="Google Shape;670;p116"/>
          <p:cNvSpPr txBox="1">
            <a:spLocks noGrp="1"/>
          </p:cNvSpPr>
          <p:nvPr>
            <p:ph type="body" idx="1"/>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671" name="Google Shape;671;p116"/>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72" name="Google Shape;672;p11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NAVY Title">
  <p:cSld name="NAVY Title">
    <p:bg>
      <p:bgPr>
        <a:solidFill>
          <a:srgbClr val="030A14"/>
        </a:solidFill>
        <a:effectLst/>
      </p:bgPr>
    </p:bg>
    <p:spTree>
      <p:nvGrpSpPr>
        <p:cNvPr id="1" name="Shape 673"/>
        <p:cNvGrpSpPr/>
        <p:nvPr/>
      </p:nvGrpSpPr>
      <p:grpSpPr>
        <a:xfrm>
          <a:off x="0" y="0"/>
          <a:ext cx="0" cy="0"/>
          <a:chOff x="0" y="0"/>
          <a:chExt cx="0" cy="0"/>
        </a:xfrm>
      </p:grpSpPr>
      <p:sp>
        <p:nvSpPr>
          <p:cNvPr id="674" name="Google Shape;674;p117"/>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75" name="Google Shape;675;p11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676" name="Google Shape;676;p117"/>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77" name="Google Shape;677;p11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NAVY 1Col Subhead | Title | Text">
  <p:cSld name="NAVY 1Col Subhead | Title | Text">
    <p:bg>
      <p:bgPr>
        <a:solidFill>
          <a:srgbClr val="030A14"/>
        </a:solidFill>
        <a:effectLst/>
      </p:bgPr>
    </p:bg>
    <p:spTree>
      <p:nvGrpSpPr>
        <p:cNvPr id="1" name="Shape 678"/>
        <p:cNvGrpSpPr/>
        <p:nvPr/>
      </p:nvGrpSpPr>
      <p:grpSpPr>
        <a:xfrm>
          <a:off x="0" y="0"/>
          <a:ext cx="0" cy="0"/>
          <a:chOff x="0" y="0"/>
          <a:chExt cx="0" cy="0"/>
        </a:xfrm>
      </p:grpSpPr>
      <p:sp>
        <p:nvSpPr>
          <p:cNvPr id="679" name="Google Shape;679;p118"/>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80" name="Google Shape;680;p11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81" name="Google Shape;681;p118"/>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682" name="Google Shape;682;p118"/>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683" name="Google Shape;683;p118"/>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84" name="Google Shape;684;p11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NAVY 2Col Subhead | Title | Text">
  <p:cSld name="NAVY 2Col Subhead | Title | Text">
    <p:bg>
      <p:bgPr>
        <a:solidFill>
          <a:srgbClr val="030A14"/>
        </a:solidFill>
        <a:effectLst/>
      </p:bgPr>
    </p:bg>
    <p:spTree>
      <p:nvGrpSpPr>
        <p:cNvPr id="1" name="Shape 685"/>
        <p:cNvGrpSpPr/>
        <p:nvPr/>
      </p:nvGrpSpPr>
      <p:grpSpPr>
        <a:xfrm>
          <a:off x="0" y="0"/>
          <a:ext cx="0" cy="0"/>
          <a:chOff x="0" y="0"/>
          <a:chExt cx="0" cy="0"/>
        </a:xfrm>
      </p:grpSpPr>
      <p:sp>
        <p:nvSpPr>
          <p:cNvPr id="686" name="Google Shape;686;p119"/>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87" name="Google Shape;687;p11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88" name="Google Shape;688;p119"/>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89" name="Google Shape;689;p119"/>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90" name="Google Shape;690;p119"/>
          <p:cNvSpPr txBox="1">
            <a:spLocks noGrp="1"/>
          </p:cNvSpPr>
          <p:nvPr>
            <p:ph type="subTitle" idx="3"/>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pic>
        <p:nvPicPr>
          <p:cNvPr id="691" name="Google Shape;691;p11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92" name="Google Shape;692;p11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NAVY Subhead | Title | Text | Image">
  <p:cSld name="NAVY Subhead | Title | Text | Image">
    <p:bg>
      <p:bgPr>
        <a:solidFill>
          <a:srgbClr val="030A14"/>
        </a:solidFill>
        <a:effectLst/>
      </p:bgPr>
    </p:bg>
    <p:spTree>
      <p:nvGrpSpPr>
        <p:cNvPr id="1" name="Shape 693"/>
        <p:cNvGrpSpPr/>
        <p:nvPr/>
      </p:nvGrpSpPr>
      <p:grpSpPr>
        <a:xfrm>
          <a:off x="0" y="0"/>
          <a:ext cx="0" cy="0"/>
          <a:chOff x="0" y="0"/>
          <a:chExt cx="0" cy="0"/>
        </a:xfrm>
      </p:grpSpPr>
      <p:sp>
        <p:nvSpPr>
          <p:cNvPr id="694" name="Google Shape;694;p120"/>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95" name="Google Shape;695;p120"/>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96" name="Google Shape;696;p12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97" name="Google Shape;697;p120"/>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698" name="Google Shape;698;p120"/>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699" name="Google Shape;699;p12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00" name="Google Shape;700;p12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NAVY Subhead | Title | Text | HP Image">
  <p:cSld name="NAVY Subhead | Title | Text | HP Image">
    <p:bg>
      <p:bgPr>
        <a:solidFill>
          <a:srgbClr val="030A14"/>
        </a:solidFill>
        <a:effectLst/>
      </p:bgPr>
    </p:bg>
    <p:spTree>
      <p:nvGrpSpPr>
        <p:cNvPr id="1" name="Shape 701"/>
        <p:cNvGrpSpPr/>
        <p:nvPr/>
      </p:nvGrpSpPr>
      <p:grpSpPr>
        <a:xfrm>
          <a:off x="0" y="0"/>
          <a:ext cx="0" cy="0"/>
          <a:chOff x="0" y="0"/>
          <a:chExt cx="0" cy="0"/>
        </a:xfrm>
      </p:grpSpPr>
      <p:sp>
        <p:nvSpPr>
          <p:cNvPr id="702" name="Google Shape;702;p121"/>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03" name="Google Shape;703;p121"/>
          <p:cNvSpPr txBox="1">
            <a:spLocks noGrp="1"/>
          </p:cNvSpPr>
          <p:nvPr>
            <p:ph type="title"/>
          </p:nvPr>
        </p:nvSpPr>
        <p:spPr>
          <a:xfrm>
            <a:off x="455618" y="73152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704" name="Google Shape;704;p121" descr="A picture containing drawing&#10;&#10;Description automatically generated"/>
          <p:cNvPicPr preferRelativeResize="0"/>
          <p:nvPr/>
        </p:nvPicPr>
        <p:blipFill rotWithShape="1">
          <a:blip r:embed="rId2">
            <a:alphaModFix/>
          </a:blip>
          <a:srcRect b="31356"/>
          <a:stretch/>
        </p:blipFill>
        <p:spPr>
          <a:xfrm>
            <a:off x="455619" y="6277208"/>
            <a:ext cx="685804" cy="352192"/>
          </a:xfrm>
          <a:prstGeom prst="rect">
            <a:avLst/>
          </a:prstGeom>
          <a:noFill/>
          <a:ln>
            <a:noFill/>
          </a:ln>
        </p:spPr>
      </p:pic>
      <p:sp>
        <p:nvSpPr>
          <p:cNvPr id="705" name="Google Shape;705;p12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06" name="Google Shape;706;p121"/>
          <p:cNvSpPr txBox="1">
            <a:spLocks noGrp="1"/>
          </p:cNvSpPr>
          <p:nvPr>
            <p:ph type="body" idx="1"/>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07" name="Google Shape;707;p121"/>
          <p:cNvSpPr txBox="1">
            <a:spLocks noGrp="1"/>
          </p:cNvSpPr>
          <p:nvPr>
            <p:ph type="subTitle" idx="3"/>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08" name="Google Shape;708;p12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NAVY Subhead | Title">
  <p:cSld name="NAVY Subhead | Title">
    <p:bg>
      <p:bgPr>
        <a:solidFill>
          <a:srgbClr val="030A14"/>
        </a:solidFill>
        <a:effectLst/>
      </p:bgPr>
    </p:bg>
    <p:spTree>
      <p:nvGrpSpPr>
        <p:cNvPr id="1" name="Shape 709"/>
        <p:cNvGrpSpPr/>
        <p:nvPr/>
      </p:nvGrpSpPr>
      <p:grpSpPr>
        <a:xfrm>
          <a:off x="0" y="0"/>
          <a:ext cx="0" cy="0"/>
          <a:chOff x="0" y="0"/>
          <a:chExt cx="0" cy="0"/>
        </a:xfrm>
      </p:grpSpPr>
      <p:sp>
        <p:nvSpPr>
          <p:cNvPr id="710" name="Google Shape;710;p122"/>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1" name="Google Shape;711;p122"/>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12" name="Google Shape;712;p122"/>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pic>
        <p:nvPicPr>
          <p:cNvPr id="713" name="Google Shape;713;p122"/>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14" name="Google Shape;714;p122"/>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NAVY 1Col Title | Subhead | Text">
  <p:cSld name="NAVY 1Col Title | Subhead | Text">
    <p:bg>
      <p:bgPr>
        <a:solidFill>
          <a:srgbClr val="030A14"/>
        </a:solidFill>
        <a:effectLst/>
      </p:bgPr>
    </p:bg>
    <p:spTree>
      <p:nvGrpSpPr>
        <p:cNvPr id="1" name="Shape 715"/>
        <p:cNvGrpSpPr/>
        <p:nvPr/>
      </p:nvGrpSpPr>
      <p:grpSpPr>
        <a:xfrm>
          <a:off x="0" y="0"/>
          <a:ext cx="0" cy="0"/>
          <a:chOff x="0" y="0"/>
          <a:chExt cx="0" cy="0"/>
        </a:xfrm>
      </p:grpSpPr>
      <p:sp>
        <p:nvSpPr>
          <p:cNvPr id="716" name="Google Shape;716;p123"/>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7" name="Google Shape;717;p12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18" name="Google Shape;718;p123"/>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719" name="Google Shape;719;p123"/>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720" name="Google Shape;720;p12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21" name="Google Shape;721;p12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NAVY 2Col Title | Subhead | Text">
  <p:cSld name="NAVY 2Col Title | Subhead | Text">
    <p:bg>
      <p:bgPr>
        <a:solidFill>
          <a:srgbClr val="030A14"/>
        </a:solidFill>
        <a:effectLst/>
      </p:bgPr>
    </p:bg>
    <p:spTree>
      <p:nvGrpSpPr>
        <p:cNvPr id="1" name="Shape 722"/>
        <p:cNvGrpSpPr/>
        <p:nvPr/>
      </p:nvGrpSpPr>
      <p:grpSpPr>
        <a:xfrm>
          <a:off x="0" y="0"/>
          <a:ext cx="0" cy="0"/>
          <a:chOff x="0" y="0"/>
          <a:chExt cx="0" cy="0"/>
        </a:xfrm>
      </p:grpSpPr>
      <p:sp>
        <p:nvSpPr>
          <p:cNvPr id="723" name="Google Shape;723;p124"/>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24" name="Google Shape;724;p12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25" name="Google Shape;725;p124"/>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726" name="Google Shape;726;p124"/>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27" name="Google Shape;727;p124"/>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28" name="Google Shape;728;p12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29" name="Google Shape;729;p12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C" userDrawn="1">
  <p:cSld name="1_Cover C">
    <p:bg>
      <p:bgPr>
        <a:solidFill>
          <a:srgbClr val="030A14"/>
        </a:solidFill>
        <a:effectLst/>
      </p:bgPr>
    </p:bg>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455623" y="2364060"/>
            <a:ext cx="8915583" cy="3789320"/>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9600"/>
              <a:buFont typeface="Roboto"/>
              <a:buNone/>
              <a:defRPr sz="9600" b="0" i="0" cap="none">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58" name="Google Shape;58;p14"/>
          <p:cNvSpPr txBox="1"/>
          <p:nvPr/>
        </p:nvSpPr>
        <p:spPr>
          <a:xfrm>
            <a:off x="2817815" y="6212114"/>
            <a:ext cx="8915583" cy="417286"/>
          </a:xfrm>
          <a:prstGeom prst="rect">
            <a:avLst/>
          </a:prstGeom>
          <a:noFill/>
          <a:ln>
            <a:noFill/>
          </a:ln>
        </p:spPr>
        <p:txBody>
          <a:bodyPr spcFirstLastPara="1" wrap="square" lIns="0" tIns="0" rIns="0" bIns="0" anchor="b" anchorCtr="0">
            <a:noAutofit/>
          </a:bodyPr>
          <a:lstStyle/>
          <a:p>
            <a:pPr algn="r"/>
            <a:r>
              <a:rPr lang="en-US" sz="1200" b="0" i="0" u="none" strike="noStrike" cap="none" dirty="0">
                <a:solidFill>
                  <a:schemeClr val="bg1"/>
                </a:solidFill>
                <a:effectLst/>
                <a:latin typeface="Roboto" panose="02000000000000000000" pitchFamily="2" charset="0"/>
                <a:ea typeface="Roboto" panose="02000000000000000000" pitchFamily="2" charset="0"/>
                <a:cs typeface="Arial"/>
                <a:sym typeface="Arial"/>
              </a:rPr>
              <a:t>This work was created by </a:t>
            </a:r>
            <a:r>
              <a:rPr lang="en-US" sz="1200" b="1" i="0" u="none" strike="noStrike" cap="none" dirty="0">
                <a:solidFill>
                  <a:schemeClr val="bg1"/>
                </a:solidFill>
                <a:effectLst/>
                <a:latin typeface="Roboto" panose="02000000000000000000" pitchFamily="2" charset="0"/>
                <a:ea typeface="Roboto" panose="02000000000000000000" pitchFamily="2" charset="0"/>
                <a:cs typeface="Arial"/>
                <a:sym typeface="Arial"/>
              </a:rPr>
              <a:t>Motional</a:t>
            </a:r>
            <a:r>
              <a:rPr lang="en-US" sz="1200" b="0" i="0" u="none" strike="noStrike" cap="none" dirty="0">
                <a:solidFill>
                  <a:schemeClr val="bg1"/>
                </a:solidFill>
                <a:effectLst/>
                <a:latin typeface="Roboto" panose="02000000000000000000" pitchFamily="2" charset="0"/>
                <a:ea typeface="Roboto" panose="02000000000000000000" pitchFamily="2" charset="0"/>
                <a:cs typeface="Arial"/>
                <a:sym typeface="Arial"/>
              </a:rPr>
              <a:t> and is licensed under the </a:t>
            </a:r>
            <a:r>
              <a:rPr lang="en-US" sz="1200" b="1" i="0" u="none" strike="noStrike" cap="none" dirty="0">
                <a:solidFill>
                  <a:schemeClr val="bg1"/>
                </a:solidFill>
                <a:effectLst/>
                <a:latin typeface="Roboto" panose="02000000000000000000" pitchFamily="2" charset="0"/>
                <a:ea typeface="Roboto" panose="02000000000000000000" pitchFamily="2" charset="0"/>
                <a:cs typeface="Arial"/>
                <a:sym typeface="Arial"/>
              </a:rPr>
              <a:t>Creative Commons Attribution-Share Alike (CC BY-SA-4.0)</a:t>
            </a:r>
            <a:r>
              <a:rPr lang="en-US" sz="1200" b="0" i="0" u="none" strike="noStrike" cap="none" dirty="0">
                <a:solidFill>
                  <a:schemeClr val="bg1"/>
                </a:solidFill>
                <a:effectLst/>
                <a:latin typeface="Roboto" panose="02000000000000000000" pitchFamily="2" charset="0"/>
                <a:ea typeface="Roboto" panose="02000000000000000000" pitchFamily="2" charset="0"/>
                <a:cs typeface="Arial"/>
                <a:sym typeface="Arial"/>
              </a:rPr>
              <a:t> License.</a:t>
            </a:r>
          </a:p>
          <a:p>
            <a:pPr algn="r"/>
            <a:r>
              <a:rPr lang="en-US" sz="1200" b="1" i="0" u="sng" strike="noStrike" cap="none" dirty="0">
                <a:solidFill>
                  <a:schemeClr val="bg1"/>
                </a:solidFill>
                <a:effectLst/>
                <a:latin typeface="Courier New" panose="02070309020205020404" pitchFamily="49" charset="0"/>
                <a:ea typeface="Roboto" panose="02000000000000000000" pitchFamily="2" charset="0"/>
                <a:cs typeface="Courier New" panose="02070309020205020404" pitchFamily="49" charset="0"/>
                <a:sym typeface="Arial"/>
                <a:hlinkClick r:id="rId2">
                  <a:extLst>
                    <a:ext uri="{A12FA001-AC4F-418D-AE19-62706E023703}">
                      <ahyp:hlinkClr xmlns:ahyp="http://schemas.microsoft.com/office/drawing/2018/hyperlinkcolor" val="tx"/>
                    </a:ext>
                  </a:extLst>
                </a:hlinkClick>
              </a:rPr>
              <a:t>https://creativecommons.org/licenses/by/4.0/legalcode</a:t>
            </a:r>
            <a:endParaRPr lang="en-US" sz="1200" b="0" i="0" u="none" strike="noStrike" cap="none" dirty="0">
              <a:solidFill>
                <a:schemeClr val="bg1"/>
              </a:solidFill>
              <a:effectLst/>
              <a:latin typeface="Courier New" panose="02070309020205020404" pitchFamily="49" charset="0"/>
              <a:ea typeface="Roboto" panose="02000000000000000000" pitchFamily="2" charset="0"/>
              <a:cs typeface="Courier New" panose="02070309020205020404" pitchFamily="49" charset="0"/>
              <a:sym typeface="Aria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NAVY Title | Subhead">
  <p:cSld name="NAVY Title | Subhead">
    <p:bg>
      <p:bgPr>
        <a:solidFill>
          <a:srgbClr val="030A14"/>
        </a:solidFill>
        <a:effectLst/>
      </p:bgPr>
    </p:bg>
    <p:spTree>
      <p:nvGrpSpPr>
        <p:cNvPr id="1" name="Shape 730"/>
        <p:cNvGrpSpPr/>
        <p:nvPr/>
      </p:nvGrpSpPr>
      <p:grpSpPr>
        <a:xfrm>
          <a:off x="0" y="0"/>
          <a:ext cx="0" cy="0"/>
          <a:chOff x="0" y="0"/>
          <a:chExt cx="0" cy="0"/>
        </a:xfrm>
      </p:grpSpPr>
      <p:sp>
        <p:nvSpPr>
          <p:cNvPr id="731" name="Google Shape;731;p125"/>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2" name="Google Shape;732;p12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33" name="Google Shape;733;p125"/>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pic>
        <p:nvPicPr>
          <p:cNvPr id="734" name="Google Shape;734;p12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35" name="Google Shape;735;p12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HYUNDAI  1Col Title | Text">
  <p:cSld name="HYUNDAI  1Col Title | Text">
    <p:bg>
      <p:bgPr>
        <a:solidFill>
          <a:schemeClr val="dk2"/>
        </a:solidFill>
        <a:effectLst/>
      </p:bgPr>
    </p:bg>
    <p:spTree>
      <p:nvGrpSpPr>
        <p:cNvPr id="1" name="Shape 736"/>
        <p:cNvGrpSpPr/>
        <p:nvPr/>
      </p:nvGrpSpPr>
      <p:grpSpPr>
        <a:xfrm>
          <a:off x="0" y="0"/>
          <a:ext cx="0" cy="0"/>
          <a:chOff x="0" y="0"/>
          <a:chExt cx="0" cy="0"/>
        </a:xfrm>
      </p:grpSpPr>
      <p:sp>
        <p:nvSpPr>
          <p:cNvPr id="737" name="Google Shape;737;p126"/>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8" name="Google Shape;738;p12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39" name="Google Shape;739;p126"/>
          <p:cNvSpPr txBox="1">
            <a:spLocks noGrp="1"/>
          </p:cNvSpPr>
          <p:nvPr>
            <p:ph type="body" idx="1"/>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740" name="Google Shape;740;p126"/>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41" name="Google Shape;741;p12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HYUNDAI  2Col Title | Text">
  <p:cSld name="HYUNDAI  2Col Title | Text">
    <p:bg>
      <p:bgPr>
        <a:solidFill>
          <a:schemeClr val="dk2"/>
        </a:solidFill>
        <a:effectLst/>
      </p:bgPr>
    </p:bg>
    <p:spTree>
      <p:nvGrpSpPr>
        <p:cNvPr id="1" name="Shape 742"/>
        <p:cNvGrpSpPr/>
        <p:nvPr/>
      </p:nvGrpSpPr>
      <p:grpSpPr>
        <a:xfrm>
          <a:off x="0" y="0"/>
          <a:ext cx="0" cy="0"/>
          <a:chOff x="0" y="0"/>
          <a:chExt cx="0" cy="0"/>
        </a:xfrm>
      </p:grpSpPr>
      <p:sp>
        <p:nvSpPr>
          <p:cNvPr id="743" name="Google Shape;743;p127"/>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44" name="Google Shape;744;p12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45" name="Google Shape;745;p127"/>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46" name="Google Shape;746;p127"/>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47" name="Google Shape;747;p127"/>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48" name="Google Shape;748;p12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HYUNDAI Title | Text | Image">
  <p:cSld name="HYUNDAI Title | Text | Image">
    <p:bg>
      <p:bgPr>
        <a:solidFill>
          <a:schemeClr val="dk2"/>
        </a:solidFill>
        <a:effectLst/>
      </p:bgPr>
    </p:bg>
    <p:spTree>
      <p:nvGrpSpPr>
        <p:cNvPr id="1" name="Shape 749"/>
        <p:cNvGrpSpPr/>
        <p:nvPr/>
      </p:nvGrpSpPr>
      <p:grpSpPr>
        <a:xfrm>
          <a:off x="0" y="0"/>
          <a:ext cx="0" cy="0"/>
          <a:chOff x="0" y="0"/>
          <a:chExt cx="0" cy="0"/>
        </a:xfrm>
      </p:grpSpPr>
      <p:sp>
        <p:nvSpPr>
          <p:cNvPr id="750" name="Google Shape;750;p128"/>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1" name="Google Shape;751;p128"/>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52" name="Google Shape;752;p12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53" name="Google Shape;753;p128"/>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54" name="Google Shape;754;p128"/>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55" name="Google Shape;755;p12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HYUNDAI  Title | Text | HP Image">
  <p:cSld name="HYUNDAI  Title | Text | HP Image">
    <p:bg>
      <p:bgPr>
        <a:solidFill>
          <a:schemeClr val="dk2"/>
        </a:solidFill>
        <a:effectLst/>
      </p:bgPr>
    </p:bg>
    <p:spTree>
      <p:nvGrpSpPr>
        <p:cNvPr id="1" name="Shape 756"/>
        <p:cNvGrpSpPr/>
        <p:nvPr/>
      </p:nvGrpSpPr>
      <p:grpSpPr>
        <a:xfrm>
          <a:off x="0" y="0"/>
          <a:ext cx="0" cy="0"/>
          <a:chOff x="0" y="0"/>
          <a:chExt cx="0" cy="0"/>
        </a:xfrm>
      </p:grpSpPr>
      <p:sp>
        <p:nvSpPr>
          <p:cNvPr id="757" name="Google Shape;757;p129"/>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58" name="Google Shape;758;p129"/>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9" name="Google Shape;759;p12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60" name="Google Shape;760;p129"/>
          <p:cNvSpPr txBox="1">
            <a:spLocks noGrp="1"/>
          </p:cNvSpPr>
          <p:nvPr>
            <p:ph type="body" idx="1"/>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61" name="Google Shape;761;p12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62" name="Google Shape;762;p12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HYUNDAI  Title">
  <p:cSld name="HYUNDAI  Title">
    <p:bg>
      <p:bgPr>
        <a:solidFill>
          <a:schemeClr val="dk2"/>
        </a:solidFill>
        <a:effectLst/>
      </p:bgPr>
    </p:bg>
    <p:spTree>
      <p:nvGrpSpPr>
        <p:cNvPr id="1" name="Shape 763"/>
        <p:cNvGrpSpPr/>
        <p:nvPr/>
      </p:nvGrpSpPr>
      <p:grpSpPr>
        <a:xfrm>
          <a:off x="0" y="0"/>
          <a:ext cx="0" cy="0"/>
          <a:chOff x="0" y="0"/>
          <a:chExt cx="0" cy="0"/>
        </a:xfrm>
      </p:grpSpPr>
      <p:sp>
        <p:nvSpPr>
          <p:cNvPr id="764" name="Google Shape;764;p130"/>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65" name="Google Shape;765;p13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766" name="Google Shape;766;p13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67" name="Google Shape;767;p13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HYUNDAI  1Col Subhead | Title | Text">
  <p:cSld name="HYUNDAI  1Col Subhead | Title | Text">
    <p:bg>
      <p:bgPr>
        <a:solidFill>
          <a:schemeClr val="dk2"/>
        </a:solidFill>
        <a:effectLst/>
      </p:bgPr>
    </p:bg>
    <p:spTree>
      <p:nvGrpSpPr>
        <p:cNvPr id="1" name="Shape 768"/>
        <p:cNvGrpSpPr/>
        <p:nvPr/>
      </p:nvGrpSpPr>
      <p:grpSpPr>
        <a:xfrm>
          <a:off x="0" y="0"/>
          <a:ext cx="0" cy="0"/>
          <a:chOff x="0" y="0"/>
          <a:chExt cx="0" cy="0"/>
        </a:xfrm>
      </p:grpSpPr>
      <p:sp>
        <p:nvSpPr>
          <p:cNvPr id="769" name="Google Shape;769;p131"/>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0" name="Google Shape;770;p13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71" name="Google Shape;771;p131"/>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72" name="Google Shape;772;p131"/>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773" name="Google Shape;773;p131"/>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74" name="Google Shape;774;p13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HYUNDAI 2Col Subhead | Title | Text">
  <p:cSld name="HYUNDAI 2Col Subhead | Title | Text">
    <p:bg>
      <p:bgPr>
        <a:solidFill>
          <a:schemeClr val="dk2"/>
        </a:solidFill>
        <a:effectLst/>
      </p:bgPr>
    </p:bg>
    <p:spTree>
      <p:nvGrpSpPr>
        <p:cNvPr id="1" name="Shape 775"/>
        <p:cNvGrpSpPr/>
        <p:nvPr/>
      </p:nvGrpSpPr>
      <p:grpSpPr>
        <a:xfrm>
          <a:off x="0" y="0"/>
          <a:ext cx="0" cy="0"/>
          <a:chOff x="0" y="0"/>
          <a:chExt cx="0" cy="0"/>
        </a:xfrm>
      </p:grpSpPr>
      <p:sp>
        <p:nvSpPr>
          <p:cNvPr id="776" name="Google Shape;776;p132"/>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7" name="Google Shape;777;p132"/>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78" name="Google Shape;778;p132"/>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79" name="Google Shape;779;p132"/>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80" name="Google Shape;780;p132"/>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81" name="Google Shape;781;p132"/>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82" name="Google Shape;782;p132"/>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HYUNDAI  Subhead | Title | Text | Image">
  <p:cSld name="HYUNDAI  Subhead | Title | Text | Image">
    <p:bg>
      <p:bgPr>
        <a:solidFill>
          <a:schemeClr val="dk2"/>
        </a:solidFill>
        <a:effectLst/>
      </p:bgPr>
    </p:bg>
    <p:spTree>
      <p:nvGrpSpPr>
        <p:cNvPr id="1" name="Shape 783"/>
        <p:cNvGrpSpPr/>
        <p:nvPr/>
      </p:nvGrpSpPr>
      <p:grpSpPr>
        <a:xfrm>
          <a:off x="0" y="0"/>
          <a:ext cx="0" cy="0"/>
          <a:chOff x="0" y="0"/>
          <a:chExt cx="0" cy="0"/>
        </a:xfrm>
      </p:grpSpPr>
      <p:sp>
        <p:nvSpPr>
          <p:cNvPr id="784" name="Google Shape;784;p133"/>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85" name="Google Shape;785;p133"/>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86" name="Google Shape;786;p13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87" name="Google Shape;787;p133"/>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88" name="Google Shape;788;p133"/>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89" name="Google Shape;789;p13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90" name="Google Shape;790;p13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HYUNDAI  Subhead | Title | Text | HP Image">
  <p:cSld name="HYUNDAI  Subhead | Title | Text | HP Image">
    <p:bg>
      <p:bgPr>
        <a:solidFill>
          <a:schemeClr val="dk2"/>
        </a:solidFill>
        <a:effectLst/>
      </p:bgPr>
    </p:bg>
    <p:spTree>
      <p:nvGrpSpPr>
        <p:cNvPr id="1" name="Shape 791"/>
        <p:cNvGrpSpPr/>
        <p:nvPr/>
      </p:nvGrpSpPr>
      <p:grpSpPr>
        <a:xfrm>
          <a:off x="0" y="0"/>
          <a:ext cx="0" cy="0"/>
          <a:chOff x="0" y="0"/>
          <a:chExt cx="0" cy="0"/>
        </a:xfrm>
      </p:grpSpPr>
      <p:sp>
        <p:nvSpPr>
          <p:cNvPr id="792" name="Google Shape;792;p134"/>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93" name="Google Shape;793;p134"/>
          <p:cNvSpPr txBox="1">
            <a:spLocks noGrp="1"/>
          </p:cNvSpPr>
          <p:nvPr>
            <p:ph type="title"/>
          </p:nvPr>
        </p:nvSpPr>
        <p:spPr>
          <a:xfrm>
            <a:off x="455618" y="73152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94" name="Google Shape;794;p134"/>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95" name="Google Shape;795;p134"/>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96" name="Google Shape;796;p13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797" name="Google Shape;797;p13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98" name="Google Shape;798;p13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WHITE Subhead | Title">
  <p:cSld name="1_WHITE Subhead | Title">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455623" y="731522"/>
            <a:ext cx="8915583"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5"/>
          <p:cNvSpPr txBox="1">
            <a:spLocks noGrp="1"/>
          </p:cNvSpPr>
          <p:nvPr>
            <p:ph type="subTitle" idx="1"/>
          </p:nvPr>
        </p:nvSpPr>
        <p:spPr>
          <a:xfrm>
            <a:off x="455669" y="457200"/>
            <a:ext cx="8915492" cy="228600"/>
          </a:xfrm>
          <a:prstGeom prst="rect">
            <a:avLst/>
          </a:prstGeom>
          <a:noFill/>
          <a:ln>
            <a:noFill/>
          </a:ln>
        </p:spPr>
        <p:txBody>
          <a:bodyPr spcFirstLastPara="1" wrap="square" lIns="0" tIns="0" rIns="0" bIns="0" anchor="t" anchorCtr="0">
            <a:noAutofit/>
          </a:bodyPr>
          <a:lstStyle>
            <a:lvl1pPr lvl="0" algn="l">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algn="l">
              <a:spcBef>
                <a:spcPts val="600"/>
              </a:spcBef>
              <a:spcAft>
                <a:spcPts val="0"/>
              </a:spcAft>
              <a:buClr>
                <a:schemeClr val="dk1"/>
              </a:buClr>
              <a:buSzPts val="1800"/>
              <a:buFont typeface="Roboto Medium"/>
              <a:buNone/>
              <a:defRPr>
                <a:latin typeface="Roboto Medium"/>
                <a:ea typeface="Roboto Medium"/>
                <a:cs typeface="Roboto Medium"/>
                <a:sym typeface="Roboto Medium"/>
              </a:defRPr>
            </a:lvl2pPr>
            <a:lvl3pPr lvl="2" algn="l">
              <a:spcBef>
                <a:spcPts val="600"/>
              </a:spcBef>
              <a:spcAft>
                <a:spcPts val="0"/>
              </a:spcAft>
              <a:buClr>
                <a:schemeClr val="dk1"/>
              </a:buClr>
              <a:buSzPts val="1600"/>
              <a:buFont typeface="Roboto Medium"/>
              <a:buNone/>
              <a:defRPr>
                <a:latin typeface="Roboto Medium"/>
                <a:ea typeface="Roboto Medium"/>
                <a:cs typeface="Roboto Medium"/>
                <a:sym typeface="Roboto Medium"/>
              </a:defRPr>
            </a:lvl3pPr>
            <a:lvl4pPr lvl="3" algn="l">
              <a:spcBef>
                <a:spcPts val="300"/>
              </a:spcBef>
              <a:spcAft>
                <a:spcPts val="0"/>
              </a:spcAft>
              <a:buClr>
                <a:schemeClr val="dk1"/>
              </a:buClr>
              <a:buSzPts val="1400"/>
              <a:buFont typeface="Roboto Medium"/>
              <a:buNone/>
              <a:defRPr>
                <a:latin typeface="Roboto Medium"/>
                <a:ea typeface="Roboto Medium"/>
                <a:cs typeface="Roboto Medium"/>
                <a:sym typeface="Roboto Medium"/>
              </a:defRPr>
            </a:lvl4pPr>
            <a:lvl5pPr lvl="4" algn="l">
              <a:spcBef>
                <a:spcPts val="300"/>
              </a:spcBef>
              <a:spcAft>
                <a:spcPts val="0"/>
              </a:spcAft>
              <a:buClr>
                <a:schemeClr val="dk1"/>
              </a:buClr>
              <a:buSzPts val="1200"/>
              <a:buFont typeface="Roboto Medium"/>
              <a:buNone/>
              <a:defRPr>
                <a:latin typeface="Roboto Medium"/>
                <a:ea typeface="Roboto Medium"/>
                <a:cs typeface="Roboto Medium"/>
                <a:sym typeface="Roboto Medium"/>
              </a:defRPr>
            </a:lvl5pPr>
            <a:lvl6pPr lvl="5"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6pPr>
            <a:lvl7pPr lvl="6"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7pPr>
            <a:lvl8pPr lvl="7"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8pPr>
            <a:lvl9pPr lvl="8"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9pPr>
          </a:lstStyle>
          <a:p>
            <a:endParaRPr/>
          </a:p>
        </p:txBody>
      </p:sp>
      <p:sp>
        <p:nvSpPr>
          <p:cNvPr id="62" name="Google Shape;62;p15"/>
          <p:cNvSpPr txBox="1">
            <a:spLocks noGrp="1"/>
          </p:cNvSpPr>
          <p:nvPr>
            <p:ph type="sldNum" idx="12"/>
          </p:nvPr>
        </p:nvSpPr>
        <p:spPr>
          <a:xfrm>
            <a:off x="11438967" y="6400800"/>
            <a:ext cx="294603" cy="228600"/>
          </a:xfrm>
          <a:prstGeom prst="rect">
            <a:avLst/>
          </a:prstGeom>
          <a:noFill/>
          <a:ln>
            <a:noFill/>
          </a:ln>
        </p:spPr>
        <p:txBody>
          <a:bodyPr spcFirstLastPara="1" wrap="square" lIns="0" tIns="0" rIns="0" bIns="0" anchor="b" anchorCtr="0">
            <a:noAutofit/>
          </a:bodyPr>
          <a:lstStyle>
            <a:lvl1pPr marL="0" marR="0" lvl="0"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1pPr>
            <a:lvl2pPr marL="0" marR="0" lvl="1"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2pPr>
            <a:lvl3pPr marL="0" marR="0" lvl="2"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3pPr>
            <a:lvl4pPr marL="0" marR="0" lvl="3"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4pPr>
            <a:lvl5pPr marL="0" marR="0" lvl="4"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5pPr>
            <a:lvl6pPr marL="0" marR="0" lvl="5"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6pPr>
            <a:lvl7pPr marL="0" marR="0" lvl="6"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7pPr>
            <a:lvl8pPr marL="0" marR="0" lvl="7"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8pPr>
            <a:lvl9pPr marL="0" marR="0" lvl="8"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9pPr>
          </a:lstStyle>
          <a:p>
            <a:fld id="{00000000-1234-1234-1234-123412341234}" type="slidenum">
              <a:rPr lang="en" smtClean="0"/>
              <a:pPr/>
              <a:t>‹#›</a:t>
            </a:fld>
            <a:endParaRPr lang="en"/>
          </a:p>
        </p:txBody>
      </p:sp>
      <p:pic>
        <p:nvPicPr>
          <p:cNvPr id="63" name="Google Shape;63;p15"/>
          <p:cNvPicPr preferRelativeResize="0"/>
          <p:nvPr/>
        </p:nvPicPr>
        <p:blipFill rotWithShape="1">
          <a:blip r:embed="rId2">
            <a:alphaModFix/>
          </a:blip>
          <a:srcRect/>
          <a:stretch/>
        </p:blipFill>
        <p:spPr>
          <a:xfrm>
            <a:off x="455631" y="6262542"/>
            <a:ext cx="685801" cy="352697"/>
          </a:xfrm>
          <a:prstGeom prst="rect">
            <a:avLst/>
          </a:prstGeom>
          <a:noFill/>
          <a:ln>
            <a:noFill/>
          </a:ln>
        </p:spPr>
      </p:pic>
      <p:sp>
        <p:nvSpPr>
          <p:cNvPr id="64" name="Google Shape;64;p15"/>
          <p:cNvSpPr txBox="1"/>
          <p:nvPr/>
        </p:nvSpPr>
        <p:spPr>
          <a:xfrm>
            <a:off x="8194435" y="6400800"/>
            <a:ext cx="3244534" cy="228600"/>
          </a:xfrm>
          <a:prstGeom prst="rect">
            <a:avLst/>
          </a:prstGeom>
          <a:noFill/>
          <a:ln>
            <a:noFill/>
          </a:ln>
        </p:spPr>
        <p:txBody>
          <a:bodyPr spcFirstLastPara="1" wrap="square" lIns="91426" tIns="91426" rIns="91426" bIns="91426" anchor="t" anchorCtr="0">
            <a:noAutofit/>
          </a:bodyPr>
          <a:lstStyle/>
          <a:p>
            <a:pPr marL="0" marR="0" lvl="0" indent="0" algn="r" rtl="0">
              <a:spcBef>
                <a:spcPts val="0"/>
              </a:spcBef>
              <a:spcAft>
                <a:spcPts val="0"/>
              </a:spcAft>
              <a:buClr>
                <a:schemeClr val="dk1"/>
              </a:buClr>
              <a:buSzPts val="1000"/>
              <a:buFont typeface="Roboto"/>
              <a:buNone/>
            </a:pPr>
            <a:r>
              <a:rPr lang="en" sz="1000" b="0" i="0" u="none" strike="noStrike" cap="none">
                <a:solidFill>
                  <a:schemeClr val="dk1"/>
                </a:solidFill>
                <a:latin typeface="Roboto"/>
                <a:ea typeface="Roboto"/>
                <a:cs typeface="Roboto"/>
                <a:sym typeface="Roboto"/>
              </a:rPr>
              <a:t>Proprietary &amp; Confidential - For Internal Use Only</a:t>
            </a:r>
            <a:endParaRPr sz="1000" b="0" i="0" u="none" strike="noStrike" cap="none">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HYUNDAI  Subhead | Title">
  <p:cSld name="HYUNDAI  Subhead | Title">
    <p:bg>
      <p:bgPr>
        <a:solidFill>
          <a:schemeClr val="dk2"/>
        </a:solidFill>
        <a:effectLst/>
      </p:bgPr>
    </p:bg>
    <p:spTree>
      <p:nvGrpSpPr>
        <p:cNvPr id="1" name="Shape 799"/>
        <p:cNvGrpSpPr/>
        <p:nvPr/>
      </p:nvGrpSpPr>
      <p:grpSpPr>
        <a:xfrm>
          <a:off x="0" y="0"/>
          <a:ext cx="0" cy="0"/>
          <a:chOff x="0" y="0"/>
          <a:chExt cx="0" cy="0"/>
        </a:xfrm>
      </p:grpSpPr>
      <p:sp>
        <p:nvSpPr>
          <p:cNvPr id="800" name="Google Shape;800;p135"/>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1" name="Google Shape;801;p13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02" name="Google Shape;802;p135"/>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pic>
        <p:nvPicPr>
          <p:cNvPr id="803" name="Google Shape;803;p13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04" name="Google Shape;804;p13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HYUNDAI  1Col Title | Subhead | Text">
  <p:cSld name="HYUNDAI  1Col Title | Subhead | Text">
    <p:bg>
      <p:bgPr>
        <a:solidFill>
          <a:schemeClr val="dk2"/>
        </a:solidFill>
        <a:effectLst/>
      </p:bgPr>
    </p:bg>
    <p:spTree>
      <p:nvGrpSpPr>
        <p:cNvPr id="1" name="Shape 805"/>
        <p:cNvGrpSpPr/>
        <p:nvPr/>
      </p:nvGrpSpPr>
      <p:grpSpPr>
        <a:xfrm>
          <a:off x="0" y="0"/>
          <a:ext cx="0" cy="0"/>
          <a:chOff x="0" y="0"/>
          <a:chExt cx="0" cy="0"/>
        </a:xfrm>
      </p:grpSpPr>
      <p:sp>
        <p:nvSpPr>
          <p:cNvPr id="806" name="Google Shape;806;p136"/>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7" name="Google Shape;807;p13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08" name="Google Shape;808;p136"/>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600"/>
              <a:buNone/>
              <a:defRPr sz="1600">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600"/>
              <a:buNone/>
              <a:defRPr sz="1600">
                <a:solidFill>
                  <a:schemeClr val="accent2"/>
                </a:solidFill>
              </a:defRPr>
            </a:lvl4pPr>
            <a:lvl5pPr lvl="4" rtl="0">
              <a:spcBef>
                <a:spcPts val="300"/>
              </a:spcBef>
              <a:spcAft>
                <a:spcPts val="0"/>
              </a:spcAft>
              <a:buClr>
                <a:schemeClr val="accent2"/>
              </a:buClr>
              <a:buSzPts val="1600"/>
              <a:buNone/>
              <a:defRPr sz="1600">
                <a:solidFill>
                  <a:schemeClr val="accent2"/>
                </a:solidFill>
              </a:defRPr>
            </a:lvl5pPr>
            <a:lvl6pPr lvl="5" rtl="0">
              <a:spcBef>
                <a:spcPts val="533"/>
              </a:spcBef>
              <a:spcAft>
                <a:spcPts val="0"/>
              </a:spcAft>
              <a:buClr>
                <a:schemeClr val="accent2"/>
              </a:buClr>
              <a:buSzPts val="1600"/>
              <a:buNone/>
              <a:defRPr sz="1600">
                <a:solidFill>
                  <a:schemeClr val="accent2"/>
                </a:solidFill>
              </a:defRPr>
            </a:lvl6pPr>
            <a:lvl7pPr lvl="6" rtl="0">
              <a:spcBef>
                <a:spcPts val="533"/>
              </a:spcBef>
              <a:spcAft>
                <a:spcPts val="0"/>
              </a:spcAft>
              <a:buClr>
                <a:schemeClr val="accent2"/>
              </a:buClr>
              <a:buSzPts val="1600"/>
              <a:buNone/>
              <a:defRPr sz="1600">
                <a:solidFill>
                  <a:schemeClr val="accent2"/>
                </a:solidFill>
              </a:defRPr>
            </a:lvl7pPr>
            <a:lvl8pPr lvl="7" rtl="0">
              <a:spcBef>
                <a:spcPts val="533"/>
              </a:spcBef>
              <a:spcAft>
                <a:spcPts val="0"/>
              </a:spcAft>
              <a:buClr>
                <a:schemeClr val="accent2"/>
              </a:buClr>
              <a:buSzPts val="1600"/>
              <a:buNone/>
              <a:defRPr sz="1600">
                <a:solidFill>
                  <a:schemeClr val="accent2"/>
                </a:solidFill>
              </a:defRPr>
            </a:lvl8pPr>
            <a:lvl9pPr lvl="8" rtl="0">
              <a:spcBef>
                <a:spcPts val="533"/>
              </a:spcBef>
              <a:spcAft>
                <a:spcPts val="0"/>
              </a:spcAft>
              <a:buClr>
                <a:schemeClr val="accent2"/>
              </a:buClr>
              <a:buSzPts val="1600"/>
              <a:buNone/>
              <a:defRPr sz="1600">
                <a:solidFill>
                  <a:schemeClr val="accent2"/>
                </a:solidFill>
              </a:defRPr>
            </a:lvl9pPr>
          </a:lstStyle>
          <a:p>
            <a:endParaRPr/>
          </a:p>
        </p:txBody>
      </p:sp>
      <p:sp>
        <p:nvSpPr>
          <p:cNvPr id="809" name="Google Shape;809;p136"/>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810" name="Google Shape;810;p136"/>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11" name="Google Shape;811;p13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HYUNDAI  2Col Title | Subhead | Text">
  <p:cSld name="HYUNDAI  2Col Title | Subhead | Text">
    <p:bg>
      <p:bgPr>
        <a:solidFill>
          <a:schemeClr val="dk2"/>
        </a:solidFill>
        <a:effectLst/>
      </p:bgPr>
    </p:bg>
    <p:spTree>
      <p:nvGrpSpPr>
        <p:cNvPr id="1" name="Shape 812"/>
        <p:cNvGrpSpPr/>
        <p:nvPr/>
      </p:nvGrpSpPr>
      <p:grpSpPr>
        <a:xfrm>
          <a:off x="0" y="0"/>
          <a:ext cx="0" cy="0"/>
          <a:chOff x="0" y="0"/>
          <a:chExt cx="0" cy="0"/>
        </a:xfrm>
      </p:grpSpPr>
      <p:sp>
        <p:nvSpPr>
          <p:cNvPr id="813" name="Google Shape;813;p137"/>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14" name="Google Shape;814;p13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15" name="Google Shape;815;p137"/>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16" name="Google Shape;816;p137"/>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817" name="Google Shape;817;p137"/>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18" name="Google Shape;818;p137"/>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19" name="Google Shape;819;p13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HYUNDAI  1Col Title | Subhead | Text | Image">
  <p:cSld name="HYUNDAI  1Col Title | Subhead | Text | Image">
    <p:bg>
      <p:bgPr>
        <a:solidFill>
          <a:schemeClr val="dk2"/>
        </a:solidFill>
        <a:effectLst/>
      </p:bgPr>
    </p:bg>
    <p:spTree>
      <p:nvGrpSpPr>
        <p:cNvPr id="1" name="Shape 820"/>
        <p:cNvGrpSpPr/>
        <p:nvPr/>
      </p:nvGrpSpPr>
      <p:grpSpPr>
        <a:xfrm>
          <a:off x="0" y="0"/>
          <a:ext cx="0" cy="0"/>
          <a:chOff x="0" y="0"/>
          <a:chExt cx="0" cy="0"/>
        </a:xfrm>
      </p:grpSpPr>
      <p:sp>
        <p:nvSpPr>
          <p:cNvPr id="821" name="Google Shape;821;p138"/>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22" name="Google Shape;822;p138"/>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23" name="Google Shape;823;p13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24" name="Google Shape;824;p138"/>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25" name="Google Shape;825;p138"/>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26" name="Google Shape;826;p138"/>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27" name="Google Shape;827;p13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HYUNDAI  Title | Subhead | Text | HP Image">
  <p:cSld name="HYUNDAI  Title | Subhead | Text | HP Image">
    <p:bg>
      <p:bgPr>
        <a:solidFill>
          <a:schemeClr val="dk2"/>
        </a:solidFill>
        <a:effectLst/>
      </p:bgPr>
    </p:bg>
    <p:spTree>
      <p:nvGrpSpPr>
        <p:cNvPr id="1" name="Shape 828"/>
        <p:cNvGrpSpPr/>
        <p:nvPr/>
      </p:nvGrpSpPr>
      <p:grpSpPr>
        <a:xfrm>
          <a:off x="0" y="0"/>
          <a:ext cx="0" cy="0"/>
          <a:chOff x="0" y="0"/>
          <a:chExt cx="0" cy="0"/>
        </a:xfrm>
      </p:grpSpPr>
      <p:sp>
        <p:nvSpPr>
          <p:cNvPr id="829" name="Google Shape;829;p139"/>
          <p:cNvSpPr>
            <a:spLocks noGrp="1"/>
          </p:cNvSpPr>
          <p:nvPr>
            <p:ph type="pic" idx="2"/>
          </p:nvPr>
        </p:nvSpPr>
        <p:spPr>
          <a:xfrm>
            <a:off x="6094475" y="359"/>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30" name="Google Shape;830;p139"/>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31" name="Google Shape;831;p13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32" name="Google Shape;832;p139"/>
          <p:cNvSpPr txBox="1">
            <a:spLocks noGrp="1"/>
          </p:cNvSpPr>
          <p:nvPr>
            <p:ph type="subTitle" idx="1"/>
          </p:nvPr>
        </p:nvSpPr>
        <p:spPr>
          <a:xfrm>
            <a:off x="455626" y="1280160"/>
            <a:ext cx="50292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33" name="Google Shape;833;p139"/>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34" name="Google Shape;834;p13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35" name="Google Shape;835;p13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HYUNDAI  Title | Subhead">
  <p:cSld name="HYUNDAI  Title | Subhead">
    <p:bg>
      <p:bgPr>
        <a:solidFill>
          <a:schemeClr val="dk2"/>
        </a:solidFill>
        <a:effectLst/>
      </p:bgPr>
    </p:bg>
    <p:spTree>
      <p:nvGrpSpPr>
        <p:cNvPr id="1" name="Shape 836"/>
        <p:cNvGrpSpPr/>
        <p:nvPr/>
      </p:nvGrpSpPr>
      <p:grpSpPr>
        <a:xfrm>
          <a:off x="0" y="0"/>
          <a:ext cx="0" cy="0"/>
          <a:chOff x="0" y="0"/>
          <a:chExt cx="0" cy="0"/>
        </a:xfrm>
      </p:grpSpPr>
      <p:sp>
        <p:nvSpPr>
          <p:cNvPr id="837" name="Google Shape;837;p140"/>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38" name="Google Shape;838;p14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39" name="Google Shape;839;p140"/>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pic>
        <p:nvPicPr>
          <p:cNvPr id="840" name="Google Shape;840;p14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41" name="Google Shape;841;p14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HYUNDAI  Blank">
  <p:cSld name="HYUNDAI  Blank">
    <p:bg>
      <p:bgPr>
        <a:solidFill>
          <a:schemeClr val="dk2"/>
        </a:solidFill>
        <a:effectLst/>
      </p:bgPr>
    </p:bg>
    <p:spTree>
      <p:nvGrpSpPr>
        <p:cNvPr id="1" name="Shape 842"/>
        <p:cNvGrpSpPr/>
        <p:nvPr/>
      </p:nvGrpSpPr>
      <p:grpSpPr>
        <a:xfrm>
          <a:off x="0" y="0"/>
          <a:ext cx="0" cy="0"/>
          <a:chOff x="0" y="0"/>
          <a:chExt cx="0" cy="0"/>
        </a:xfrm>
      </p:grpSpPr>
      <p:sp>
        <p:nvSpPr>
          <p:cNvPr id="843" name="Google Shape;843;p14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844" name="Google Shape;844;p141"/>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45" name="Google Shape;845;p14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WHITE Blank">
  <p:cSld name="WHITE Blank">
    <p:spTree>
      <p:nvGrpSpPr>
        <p:cNvPr id="1" name="Shape 846"/>
        <p:cNvGrpSpPr/>
        <p:nvPr/>
      </p:nvGrpSpPr>
      <p:grpSpPr>
        <a:xfrm>
          <a:off x="0" y="0"/>
          <a:ext cx="0" cy="0"/>
          <a:chOff x="0" y="0"/>
          <a:chExt cx="0" cy="0"/>
        </a:xfrm>
      </p:grpSpPr>
      <p:sp>
        <p:nvSpPr>
          <p:cNvPr id="847" name="Google Shape;847;p142"/>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848" name="Google Shape;848;p142"/>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49" name="Google Shape;849;p142"/>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latin typeface="Roboto"/>
                <a:ea typeface="Roboto"/>
                <a:cs typeface="Roboto"/>
                <a:sym typeface="Roboto"/>
              </a:rPr>
              <a:t>Proprietary &amp; Confidential - For Internal Use Only</a:t>
            </a:r>
            <a:endParaRPr sz="1000">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NAVY 1Col Title | Subhead | Text | Image">
  <p:cSld name="NAVY 1Col Title | Subhead | Text | Image">
    <p:bg>
      <p:bgPr>
        <a:solidFill>
          <a:srgbClr val="030A14"/>
        </a:solidFill>
        <a:effectLst/>
      </p:bgPr>
    </p:bg>
    <p:spTree>
      <p:nvGrpSpPr>
        <p:cNvPr id="1" name="Shape 850"/>
        <p:cNvGrpSpPr/>
        <p:nvPr/>
      </p:nvGrpSpPr>
      <p:grpSpPr>
        <a:xfrm>
          <a:off x="0" y="0"/>
          <a:ext cx="0" cy="0"/>
          <a:chOff x="0" y="0"/>
          <a:chExt cx="0" cy="0"/>
        </a:xfrm>
      </p:grpSpPr>
      <p:sp>
        <p:nvSpPr>
          <p:cNvPr id="851" name="Google Shape;851;p143"/>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52" name="Google Shape;852;p143"/>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53" name="Google Shape;853;p14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54" name="Google Shape;854;p143"/>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55" name="Google Shape;855;p143"/>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56" name="Google Shape;856;p14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57" name="Google Shape;857;p14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NAVY Title | Subhead | Text | HP Image">
  <p:cSld name="NAVY Title | Subhead | Text | HP Image">
    <p:bg>
      <p:bgPr>
        <a:solidFill>
          <a:srgbClr val="030A14"/>
        </a:solidFill>
        <a:effectLst/>
      </p:bgPr>
    </p:bg>
    <p:spTree>
      <p:nvGrpSpPr>
        <p:cNvPr id="1" name="Shape 858"/>
        <p:cNvGrpSpPr/>
        <p:nvPr/>
      </p:nvGrpSpPr>
      <p:grpSpPr>
        <a:xfrm>
          <a:off x="0" y="0"/>
          <a:ext cx="0" cy="0"/>
          <a:chOff x="0" y="0"/>
          <a:chExt cx="0" cy="0"/>
        </a:xfrm>
      </p:grpSpPr>
      <p:sp>
        <p:nvSpPr>
          <p:cNvPr id="859" name="Google Shape;859;p144"/>
          <p:cNvSpPr>
            <a:spLocks noGrp="1"/>
          </p:cNvSpPr>
          <p:nvPr>
            <p:ph type="pic" idx="2"/>
          </p:nvPr>
        </p:nvSpPr>
        <p:spPr>
          <a:xfrm>
            <a:off x="6094475" y="359"/>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60" name="Google Shape;860;p144"/>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61" name="Google Shape;861;p14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62" name="Google Shape;862;p144"/>
          <p:cNvSpPr txBox="1">
            <a:spLocks noGrp="1"/>
          </p:cNvSpPr>
          <p:nvPr>
            <p:ph type="subTitle" idx="1"/>
          </p:nvPr>
        </p:nvSpPr>
        <p:spPr>
          <a:xfrm>
            <a:off x="455625" y="128016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63" name="Google Shape;863;p144"/>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64" name="Google Shape;864;p14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65" name="Google Shape;865;p14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ver A">
  <p:cSld name="Cover A">
    <p:bg>
      <p:bgPr>
        <a:solidFill>
          <a:schemeClr val="lt1"/>
        </a:solidFill>
        <a:effectLst/>
      </p:bgPr>
    </p:bg>
    <p:spTree>
      <p:nvGrpSpPr>
        <p:cNvPr id="1" name="Shape 65"/>
        <p:cNvGrpSpPr/>
        <p:nvPr/>
      </p:nvGrpSpPr>
      <p:grpSpPr>
        <a:xfrm>
          <a:off x="0" y="0"/>
          <a:ext cx="0" cy="0"/>
          <a:chOff x="0" y="0"/>
          <a:chExt cx="0" cy="0"/>
        </a:xfrm>
      </p:grpSpPr>
      <p:sp>
        <p:nvSpPr>
          <p:cNvPr id="66" name="Google Shape;66;p16"/>
          <p:cNvSpPr/>
          <p:nvPr/>
        </p:nvSpPr>
        <p:spPr>
          <a:xfrm>
            <a:off x="0" y="0"/>
            <a:ext cx="12188950" cy="6858000"/>
          </a:xfrm>
          <a:prstGeom prst="rect">
            <a:avLst/>
          </a:prstGeom>
          <a:gradFill>
            <a:gsLst>
              <a:gs pos="0">
                <a:schemeClr val="accent1"/>
              </a:gs>
              <a:gs pos="57000">
                <a:srgbClr val="9299F4"/>
              </a:gs>
              <a:gs pos="100000">
                <a:schemeClr val="lt2"/>
              </a:gs>
            </a:gsLst>
            <a:lin ang="18600000" scaled="0"/>
          </a:gradFill>
          <a:ln>
            <a:noFill/>
          </a:ln>
        </p:spPr>
        <p:txBody>
          <a:bodyPr spcFirstLastPara="1" wrap="square" lIns="91426" tIns="45700" rIns="91426" bIns="45700" anchor="ctr" anchorCtr="0">
            <a:noAutofit/>
          </a:bodyPr>
          <a:lstStyle/>
          <a:p>
            <a:pPr marL="0" marR="0" lvl="0" indent="0" algn="ctr" rtl="0">
              <a:spcBef>
                <a:spcPts val="0"/>
              </a:spcBef>
              <a:spcAft>
                <a:spcPts val="0"/>
              </a:spcAft>
              <a:buNone/>
            </a:pPr>
            <a:endParaRPr sz="1800" b="0" i="0">
              <a:solidFill>
                <a:schemeClr val="lt1"/>
              </a:solidFill>
              <a:latin typeface="Roboto"/>
              <a:ea typeface="Roboto"/>
              <a:cs typeface="Roboto"/>
              <a:sym typeface="Roboto"/>
            </a:endParaRPr>
          </a:p>
        </p:txBody>
      </p:sp>
      <p:sp>
        <p:nvSpPr>
          <p:cNvPr id="67" name="Google Shape;67;p16"/>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8" name="Google Shape;68;p16"/>
          <p:cNvSpPr txBox="1">
            <a:spLocks noGrp="1"/>
          </p:cNvSpPr>
          <p:nvPr>
            <p:ph type="body" idx="1"/>
          </p:nvPr>
        </p:nvSpPr>
        <p:spPr>
          <a:xfrm>
            <a:off x="3634833" y="493103"/>
            <a:ext cx="1985440" cy="332089"/>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69" name="Google Shape;69;p16"/>
          <p:cNvSpPr txBox="1">
            <a:spLocks noGrp="1"/>
          </p:cNvSpPr>
          <p:nvPr>
            <p:ph type="body" idx="3"/>
          </p:nvPr>
        </p:nvSpPr>
        <p:spPr>
          <a:xfrm>
            <a:off x="455617" y="4476386"/>
            <a:ext cx="5164657" cy="1655956"/>
          </a:xfrm>
          <a:prstGeom prst="rect">
            <a:avLst/>
          </a:prstGeom>
          <a:noFill/>
          <a:ln>
            <a:noFill/>
          </a:ln>
        </p:spPr>
        <p:txBody>
          <a:bodyPr spcFirstLastPara="1" wrap="square" lIns="0" tIns="0" rIns="0" bIns="0" anchor="b" anchorCtr="0">
            <a:noAutofit/>
          </a:bodyPr>
          <a:lstStyle>
            <a:lvl1pPr marL="457207" lvl="0" indent="-228604" algn="l">
              <a:lnSpc>
                <a:spcPct val="90000"/>
              </a:lnSpc>
              <a:spcBef>
                <a:spcPts val="0"/>
              </a:spcBef>
              <a:spcAft>
                <a:spcPts val="0"/>
              </a:spcAft>
              <a:buClr>
                <a:schemeClr val="lt1"/>
              </a:buClr>
              <a:buSzPts val="5400"/>
              <a:buFont typeface="Roboto Medium"/>
              <a:buNone/>
              <a:defRPr sz="5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70" name="Google Shape;70;p16"/>
          <p:cNvSpPr txBox="1">
            <a:spLocks noGrp="1"/>
          </p:cNvSpPr>
          <p:nvPr>
            <p:ph type="body" idx="4"/>
          </p:nvPr>
        </p:nvSpPr>
        <p:spPr>
          <a:xfrm>
            <a:off x="455617" y="6149897"/>
            <a:ext cx="5164657" cy="419100"/>
          </a:xfrm>
          <a:prstGeom prst="rect">
            <a:avLst/>
          </a:prstGeom>
          <a:noFill/>
          <a:ln>
            <a:noFill/>
          </a:ln>
        </p:spPr>
        <p:txBody>
          <a:bodyPr spcFirstLastPara="1" wrap="square" lIns="0" tIns="0" rIns="0" bIns="0" anchor="t" anchorCtr="0">
            <a:noAutofit/>
          </a:bodyPr>
          <a:lstStyle>
            <a:lvl1pPr marL="457207" lvl="0" indent="-228604" algn="l">
              <a:spcBef>
                <a:spcPts val="0"/>
              </a:spcBef>
              <a:spcAft>
                <a:spcPts val="0"/>
              </a:spcAft>
              <a:buClr>
                <a:schemeClr val="lt1"/>
              </a:buClr>
              <a:buSzPts val="2000"/>
              <a:buFont typeface="Roboto"/>
              <a:buNone/>
              <a:defRPr sz="2000" b="0" i="0">
                <a:solidFill>
                  <a:schemeClr val="lt1"/>
                </a:solidFill>
                <a:latin typeface="Roboto"/>
                <a:ea typeface="Roboto"/>
                <a:cs typeface="Roboto"/>
                <a:sym typeface="Roboto"/>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71" name="Google Shape;71;p16" descr="A picture containing drawing&#10;&#10;Description automatically generated"/>
          <p:cNvPicPr preferRelativeResize="0"/>
          <p:nvPr/>
        </p:nvPicPr>
        <p:blipFill rotWithShape="1">
          <a:blip r:embed="rId2">
            <a:alphaModFix/>
          </a:blip>
          <a:srcRect/>
          <a:stretch/>
        </p:blipFill>
        <p:spPr>
          <a:xfrm>
            <a:off x="455618" y="457200"/>
            <a:ext cx="1222240" cy="914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6"/>
        <p:cNvGrpSpPr/>
        <p:nvPr/>
      </p:nvGrpSpPr>
      <p:grpSpPr>
        <a:xfrm>
          <a:off x="0" y="0"/>
          <a:ext cx="0" cy="0"/>
          <a:chOff x="0" y="0"/>
          <a:chExt cx="0" cy="0"/>
        </a:xfrm>
      </p:grpSpPr>
      <p:sp>
        <p:nvSpPr>
          <p:cNvPr id="867" name="Google Shape;867;p145"/>
          <p:cNvSpPr txBox="1">
            <a:spLocks noGrp="1"/>
          </p:cNvSpPr>
          <p:nvPr>
            <p:ph type="body" idx="1"/>
          </p:nvPr>
        </p:nvSpPr>
        <p:spPr>
          <a:xfrm>
            <a:off x="415496" y="5640767"/>
            <a:ext cx="7996500" cy="806700"/>
          </a:xfrm>
          <a:prstGeom prst="rect">
            <a:avLst/>
          </a:prstGeom>
        </p:spPr>
        <p:txBody>
          <a:bodyPr spcFirstLastPara="1" wrap="square" lIns="0" tIns="0" rIns="0" bIns="0" anchor="ctr" anchorCtr="0">
            <a:noAutofit/>
          </a:bodyPr>
          <a:lstStyle>
            <a:lvl1pPr marL="457207" lvl="0" indent="-228604" rtl="0">
              <a:lnSpc>
                <a:spcPct val="100000"/>
              </a:lnSpc>
              <a:spcBef>
                <a:spcPts val="0"/>
              </a:spcBef>
              <a:spcAft>
                <a:spcPts val="0"/>
              </a:spcAft>
              <a:buSzPts val="2000"/>
              <a:buNone/>
              <a:defRPr/>
            </a:lvl1pPr>
          </a:lstStyle>
          <a:p>
            <a:endParaRPr/>
          </a:p>
        </p:txBody>
      </p:sp>
      <p:sp>
        <p:nvSpPr>
          <p:cNvPr id="868" name="Google Shape;868;p145"/>
          <p:cNvSpPr txBox="1">
            <a:spLocks noGrp="1"/>
          </p:cNvSpPr>
          <p:nvPr>
            <p:ph type="sldNum" idx="12"/>
          </p:nvPr>
        </p:nvSpPr>
        <p:spPr>
          <a:xfrm>
            <a:off x="11293784" y="6217622"/>
            <a:ext cx="731400" cy="5247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ver B">
  <p:cSld name="Cover B">
    <p:bg>
      <p:bgPr>
        <a:solidFill>
          <a:schemeClr val="dk2"/>
        </a:solidFill>
        <a:effectLst/>
      </p:bgPr>
    </p:bg>
    <p:spTree>
      <p:nvGrpSpPr>
        <p:cNvPr id="1" name="Shape 72"/>
        <p:cNvGrpSpPr/>
        <p:nvPr/>
      </p:nvGrpSpPr>
      <p:grpSpPr>
        <a:xfrm>
          <a:off x="0" y="0"/>
          <a:ext cx="0" cy="0"/>
          <a:chOff x="0" y="0"/>
          <a:chExt cx="0" cy="0"/>
        </a:xfrm>
      </p:grpSpPr>
      <p:sp>
        <p:nvSpPr>
          <p:cNvPr id="73" name="Google Shape;73;p17"/>
          <p:cNvSpPr txBox="1">
            <a:spLocks noGrp="1"/>
          </p:cNvSpPr>
          <p:nvPr>
            <p:ph type="body" idx="1"/>
          </p:nvPr>
        </p:nvSpPr>
        <p:spPr>
          <a:xfrm>
            <a:off x="3634833" y="493100"/>
            <a:ext cx="4572046" cy="146304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74" name="Google Shape;74;p17"/>
          <p:cNvSpPr txBox="1">
            <a:spLocks noGrp="1"/>
          </p:cNvSpPr>
          <p:nvPr>
            <p:ph type="body" idx="2"/>
          </p:nvPr>
        </p:nvSpPr>
        <p:spPr>
          <a:xfrm>
            <a:off x="455618" y="2436582"/>
            <a:ext cx="11277716" cy="1984839"/>
          </a:xfrm>
          <a:prstGeom prst="rect">
            <a:avLst/>
          </a:prstGeom>
          <a:noFill/>
          <a:ln>
            <a:noFill/>
          </a:ln>
        </p:spPr>
        <p:txBody>
          <a:bodyPr spcFirstLastPara="1" wrap="square" lIns="0" tIns="0" rIns="0" bIns="0" anchor="t" anchorCtr="0">
            <a:noAutofit/>
          </a:bodyPr>
          <a:lstStyle>
            <a:lvl1pPr marL="457207" lvl="0" indent="-228604" algn="l">
              <a:lnSpc>
                <a:spcPct val="70000"/>
              </a:lnSpc>
              <a:spcBef>
                <a:spcPts val="0"/>
              </a:spcBef>
              <a:spcAft>
                <a:spcPts val="0"/>
              </a:spcAft>
              <a:buClr>
                <a:schemeClr val="lt1"/>
              </a:buClr>
              <a:buSzPts val="12500"/>
              <a:buFont typeface="Roboto"/>
              <a:buNone/>
              <a:defRPr sz="12501" b="0" i="0" cap="none">
                <a:solidFill>
                  <a:schemeClr val="lt1"/>
                </a:solidFill>
                <a:latin typeface="Roboto"/>
                <a:ea typeface="Roboto"/>
                <a:cs typeface="Roboto"/>
                <a:sym typeface="Roboto"/>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75" name="Google Shape;75;p17" descr="A picture containing drawing&#10;&#10;Description automatically generated"/>
          <p:cNvPicPr preferRelativeResize="0"/>
          <p:nvPr/>
        </p:nvPicPr>
        <p:blipFill rotWithShape="1">
          <a:blip r:embed="rId2">
            <a:alphaModFix/>
          </a:blip>
          <a:srcRect/>
          <a:stretch/>
        </p:blipFill>
        <p:spPr>
          <a:xfrm>
            <a:off x="455618" y="457200"/>
            <a:ext cx="1222240" cy="914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ver C">
  <p:cSld name="Cover C">
    <p:bg>
      <p:bgPr>
        <a:solidFill>
          <a:srgbClr val="030A14"/>
        </a:solidFill>
        <a:effectLst/>
      </p:bgPr>
    </p:bg>
    <p:spTree>
      <p:nvGrpSpPr>
        <p:cNvPr id="1" name="Shape 76"/>
        <p:cNvGrpSpPr/>
        <p:nvPr/>
      </p:nvGrpSpPr>
      <p:grpSpPr>
        <a:xfrm>
          <a:off x="0" y="0"/>
          <a:ext cx="0" cy="0"/>
          <a:chOff x="0" y="0"/>
          <a:chExt cx="0" cy="0"/>
        </a:xfrm>
      </p:grpSpPr>
      <p:sp>
        <p:nvSpPr>
          <p:cNvPr id="77" name="Google Shape;77;p18"/>
          <p:cNvSpPr txBox="1">
            <a:spLocks noGrp="1"/>
          </p:cNvSpPr>
          <p:nvPr>
            <p:ph type="title"/>
          </p:nvPr>
        </p:nvSpPr>
        <p:spPr>
          <a:xfrm>
            <a:off x="455618" y="2364060"/>
            <a:ext cx="8915492" cy="4033258"/>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9600"/>
              <a:buFont typeface="Roboto"/>
              <a:buNone/>
              <a:defRPr sz="9600" b="0" i="0" cap="none">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8" name="Google Shape;78;p18" descr="A close up of a logo&#10;&#10;Description automatically generated"/>
          <p:cNvPicPr preferRelativeResize="0"/>
          <p:nvPr/>
        </p:nvPicPr>
        <p:blipFill rotWithShape="1">
          <a:blip r:embed="rId2">
            <a:alphaModFix/>
          </a:blip>
          <a:srcRect/>
          <a:stretch/>
        </p:blipFill>
        <p:spPr>
          <a:xfrm>
            <a:off x="3231420" y="18820"/>
            <a:ext cx="8501825" cy="6858000"/>
          </a:xfrm>
          <a:prstGeom prst="rect">
            <a:avLst/>
          </a:prstGeom>
          <a:noFill/>
          <a:ln>
            <a:noFill/>
          </a:ln>
        </p:spPr>
      </p:pic>
      <p:sp>
        <p:nvSpPr>
          <p:cNvPr id="79" name="Google Shape;79;p18"/>
          <p:cNvSpPr txBox="1">
            <a:spLocks noGrp="1"/>
          </p:cNvSpPr>
          <p:nvPr>
            <p:ph type="body" idx="1"/>
          </p:nvPr>
        </p:nvSpPr>
        <p:spPr>
          <a:xfrm>
            <a:off x="9747892" y="3262957"/>
            <a:ext cx="1985440" cy="332089"/>
          </a:xfrm>
          <a:prstGeom prst="rect">
            <a:avLst/>
          </a:prstGeom>
          <a:noFill/>
          <a:ln>
            <a:noFill/>
          </a:ln>
        </p:spPr>
        <p:txBody>
          <a:bodyPr spcFirstLastPara="1" wrap="square" lIns="0" tIns="0" rIns="0" bIns="0" anchor="ctr" anchorCtr="0">
            <a:noAutofit/>
          </a:bodyPr>
          <a:lstStyle>
            <a:lvl1pPr marL="457207" lvl="0" indent="-228604" algn="r">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80" name="Google Shape;80;p18" descr="A picture containing drawing&#10;&#10;Description automatically generated"/>
          <p:cNvPicPr preferRelativeResize="0"/>
          <p:nvPr/>
        </p:nvPicPr>
        <p:blipFill rotWithShape="1">
          <a:blip r:embed="rId3">
            <a:alphaModFix/>
          </a:blip>
          <a:srcRect/>
          <a:stretch/>
        </p:blipFill>
        <p:spPr>
          <a:xfrm>
            <a:off x="455618" y="457200"/>
            <a:ext cx="1222240" cy="914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ver D">
  <p:cSld name="Cover D">
    <p:bg>
      <p:bgPr>
        <a:solidFill>
          <a:schemeClr val="lt2"/>
        </a:solidFill>
        <a:effectLst/>
      </p:bgPr>
    </p:bg>
    <p:spTree>
      <p:nvGrpSpPr>
        <p:cNvPr id="1" name="Shape 81"/>
        <p:cNvGrpSpPr/>
        <p:nvPr/>
      </p:nvGrpSpPr>
      <p:grpSpPr>
        <a:xfrm>
          <a:off x="0" y="0"/>
          <a:ext cx="0" cy="0"/>
          <a:chOff x="0" y="0"/>
          <a:chExt cx="0" cy="0"/>
        </a:xfrm>
      </p:grpSpPr>
      <p:sp>
        <p:nvSpPr>
          <p:cNvPr id="82" name="Google Shape;82;p19"/>
          <p:cNvSpPr txBox="1">
            <a:spLocks noGrp="1"/>
          </p:cNvSpPr>
          <p:nvPr>
            <p:ph type="title"/>
          </p:nvPr>
        </p:nvSpPr>
        <p:spPr>
          <a:xfrm>
            <a:off x="1636729" y="2586976"/>
            <a:ext cx="8915492" cy="1684051"/>
          </a:xfrm>
          <a:prstGeom prst="rect">
            <a:avLst/>
          </a:prstGeom>
          <a:noFill/>
          <a:ln>
            <a:noFill/>
          </a:ln>
        </p:spPr>
        <p:txBody>
          <a:bodyPr spcFirstLastPara="1" wrap="square" lIns="0" tIns="0" rIns="0" bIns="0" anchor="ctr" anchorCtr="0">
            <a:noAutofit/>
          </a:bodyPr>
          <a:lstStyle>
            <a:lvl1pPr lvl="0" algn="ctr">
              <a:lnSpc>
                <a:spcPct val="70000"/>
              </a:lnSpc>
              <a:spcBef>
                <a:spcPts val="0"/>
              </a:spcBef>
              <a:spcAft>
                <a:spcPts val="0"/>
              </a:spcAft>
              <a:buClr>
                <a:schemeClr val="accent2"/>
              </a:buClr>
              <a:buSzPts val="11500"/>
              <a:buFont typeface="Roboto Light"/>
              <a:buNone/>
              <a:defRPr sz="11500" b="0" i="0" cap="none">
                <a:solidFill>
                  <a:schemeClr val="accent2"/>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83" name="Google Shape;83;p19" descr="A picture containing drawing&#10;&#10;Description automatically generated"/>
          <p:cNvPicPr preferRelativeResize="0"/>
          <p:nvPr/>
        </p:nvPicPr>
        <p:blipFill rotWithShape="1">
          <a:blip r:embed="rId2">
            <a:alphaModFix/>
          </a:blip>
          <a:srcRect/>
          <a:stretch/>
        </p:blipFill>
        <p:spPr>
          <a:xfrm>
            <a:off x="455618" y="457200"/>
            <a:ext cx="1222240" cy="914400"/>
          </a:xfrm>
          <a:prstGeom prst="rect">
            <a:avLst/>
          </a:prstGeom>
          <a:noFill/>
          <a:ln>
            <a:noFill/>
          </a:ln>
        </p:spPr>
      </p:pic>
      <p:sp>
        <p:nvSpPr>
          <p:cNvPr id="84" name="Google Shape;84;p19"/>
          <p:cNvSpPr txBox="1">
            <a:spLocks noGrp="1"/>
          </p:cNvSpPr>
          <p:nvPr>
            <p:ph type="body" idx="1"/>
          </p:nvPr>
        </p:nvSpPr>
        <p:spPr>
          <a:xfrm>
            <a:off x="8990106" y="6123247"/>
            <a:ext cx="2743228" cy="332089"/>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ver E">
  <p:cSld name="Cover E">
    <p:spTree>
      <p:nvGrpSpPr>
        <p:cNvPr id="1" name="Shape 85"/>
        <p:cNvGrpSpPr/>
        <p:nvPr/>
      </p:nvGrpSpPr>
      <p:grpSpPr>
        <a:xfrm>
          <a:off x="0" y="0"/>
          <a:ext cx="0" cy="0"/>
          <a:chOff x="0" y="0"/>
          <a:chExt cx="0" cy="0"/>
        </a:xfrm>
      </p:grpSpPr>
      <p:sp>
        <p:nvSpPr>
          <p:cNvPr id="86" name="Google Shape;86;p20"/>
          <p:cNvSpPr>
            <a:spLocks noGrp="1"/>
          </p:cNvSpPr>
          <p:nvPr>
            <p:ph type="pic" idx="2"/>
          </p:nvPr>
        </p:nvSpPr>
        <p:spPr>
          <a:xfrm>
            <a:off x="1" y="0"/>
            <a:ext cx="1218895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7" name="Google Shape;87;p20"/>
          <p:cNvSpPr txBox="1">
            <a:spLocks noGrp="1"/>
          </p:cNvSpPr>
          <p:nvPr>
            <p:ph type="title"/>
          </p:nvPr>
        </p:nvSpPr>
        <p:spPr>
          <a:xfrm>
            <a:off x="3390006" y="2921624"/>
            <a:ext cx="8343325" cy="3021976"/>
          </a:xfrm>
          <a:prstGeom prst="rect">
            <a:avLst/>
          </a:prstGeom>
          <a:noFill/>
          <a:ln>
            <a:noFill/>
          </a:ln>
        </p:spPr>
        <p:txBody>
          <a:bodyPr spcFirstLastPara="1" wrap="square" lIns="0" tIns="0" rIns="0" bIns="0" anchor="b" anchorCtr="0">
            <a:noAutofit/>
          </a:bodyPr>
          <a:lstStyle>
            <a:lvl1pPr lvl="0" algn="r">
              <a:lnSpc>
                <a:spcPct val="80000"/>
              </a:lnSpc>
              <a:spcBef>
                <a:spcPts val="0"/>
              </a:spcBef>
              <a:spcAft>
                <a:spcPts val="0"/>
              </a:spcAft>
              <a:buClr>
                <a:schemeClr val="lt1"/>
              </a:buClr>
              <a:buSzPts val="11000"/>
              <a:buFont typeface="Roboto Light"/>
              <a:buNone/>
              <a:defRPr sz="11000" b="0" i="0" cap="none">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20"/>
          <p:cNvSpPr txBox="1">
            <a:spLocks noGrp="1"/>
          </p:cNvSpPr>
          <p:nvPr>
            <p:ph type="body" idx="1"/>
          </p:nvPr>
        </p:nvSpPr>
        <p:spPr>
          <a:xfrm>
            <a:off x="8990106" y="6123247"/>
            <a:ext cx="2743228" cy="332089"/>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89" name="Google Shape;89;p20"/>
          <p:cNvSpPr txBox="1">
            <a:spLocks noGrp="1"/>
          </p:cNvSpPr>
          <p:nvPr>
            <p:ph type="body" idx="3"/>
          </p:nvPr>
        </p:nvSpPr>
        <p:spPr>
          <a:xfrm>
            <a:off x="455617" y="5613708"/>
            <a:ext cx="5164657" cy="419100"/>
          </a:xfrm>
          <a:prstGeom prst="rect">
            <a:avLst/>
          </a:prstGeom>
          <a:noFill/>
          <a:ln>
            <a:noFill/>
          </a:ln>
        </p:spPr>
        <p:txBody>
          <a:bodyPr spcFirstLastPara="1" wrap="square" lIns="0" tIns="0" rIns="0" bIns="0" anchor="b" anchorCtr="0">
            <a:noAutofit/>
          </a:bodyPr>
          <a:lstStyle>
            <a:lvl1pPr marL="457207" lvl="0" indent="-228604" algn="l">
              <a:spcBef>
                <a:spcPts val="0"/>
              </a:spcBef>
              <a:spcAft>
                <a:spcPts val="0"/>
              </a:spcAft>
              <a:buClr>
                <a:schemeClr val="lt1"/>
              </a:buClr>
              <a:buSzPts val="2000"/>
              <a:buFont typeface="Roboto"/>
              <a:buNone/>
              <a:defRPr sz="2000" b="0" i="0">
                <a:solidFill>
                  <a:schemeClr val="lt1"/>
                </a:solidFill>
                <a:latin typeface="Roboto"/>
                <a:ea typeface="Roboto"/>
                <a:cs typeface="Roboto"/>
                <a:sym typeface="Roboto"/>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90" name="Google Shape;90;p20" descr="A picture containing drawing&#10;&#10;Description automatically generated"/>
          <p:cNvPicPr preferRelativeResize="0"/>
          <p:nvPr/>
        </p:nvPicPr>
        <p:blipFill rotWithShape="1">
          <a:blip r:embed="rId2">
            <a:alphaModFix/>
          </a:blip>
          <a:srcRect b="31356"/>
          <a:stretch/>
        </p:blipFill>
        <p:spPr>
          <a:xfrm>
            <a:off x="455618" y="457202"/>
            <a:ext cx="1222254" cy="62768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vider A Image">
  <p:cSld name="Divider A Image">
    <p:spTree>
      <p:nvGrpSpPr>
        <p:cNvPr id="1" name="Shape 91"/>
        <p:cNvGrpSpPr/>
        <p:nvPr/>
      </p:nvGrpSpPr>
      <p:grpSpPr>
        <a:xfrm>
          <a:off x="0" y="0"/>
          <a:ext cx="0" cy="0"/>
          <a:chOff x="0" y="0"/>
          <a:chExt cx="0" cy="0"/>
        </a:xfrm>
      </p:grpSpPr>
      <p:sp>
        <p:nvSpPr>
          <p:cNvPr id="92" name="Google Shape;92;p21"/>
          <p:cNvSpPr>
            <a:spLocks noGrp="1"/>
          </p:cNvSpPr>
          <p:nvPr>
            <p:ph type="pic" idx="2"/>
          </p:nvPr>
        </p:nvSpPr>
        <p:spPr>
          <a:xfrm>
            <a:off x="1" y="0"/>
            <a:ext cx="1218895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93" name="Google Shape;93;p21"/>
          <p:cNvSpPr txBox="1">
            <a:spLocks noGrp="1"/>
          </p:cNvSpPr>
          <p:nvPr>
            <p:ph type="title"/>
          </p:nvPr>
        </p:nvSpPr>
        <p:spPr>
          <a:xfrm>
            <a:off x="455618" y="3166730"/>
            <a:ext cx="8915492" cy="524543"/>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4000"/>
              <a:buFont typeface="Roboto Medium"/>
              <a:buNone/>
              <a:defRPr sz="4000"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21"/>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95" name="Google Shape;95;p2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496" y="2867800"/>
            <a:ext cx="11358000" cy="1122300"/>
          </a:xfrm>
          <a:prstGeom prst="rect">
            <a:avLst/>
          </a:prstGeom>
        </p:spPr>
        <p:txBody>
          <a:bodyPr spcFirstLastPara="1" wrap="square" lIns="121875" tIns="121875" rIns="121875" bIns="12187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3"/>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ivider B">
  <p:cSld name="Divider B">
    <p:bg>
      <p:bgPr>
        <a:solidFill>
          <a:schemeClr val="lt2"/>
        </a:solidFill>
        <a:effectLst/>
      </p:bgPr>
    </p:bg>
    <p:spTree>
      <p:nvGrpSpPr>
        <p:cNvPr id="1" name="Shape 96"/>
        <p:cNvGrpSpPr/>
        <p:nvPr/>
      </p:nvGrpSpPr>
      <p:grpSpPr>
        <a:xfrm>
          <a:off x="0" y="0"/>
          <a:ext cx="0" cy="0"/>
          <a:chOff x="0" y="0"/>
          <a:chExt cx="0" cy="0"/>
        </a:xfrm>
      </p:grpSpPr>
      <p:pic>
        <p:nvPicPr>
          <p:cNvPr id="97" name="Google Shape;97;p22" descr="A close up of a logo&#10;&#10;Description automatically generated"/>
          <p:cNvPicPr preferRelativeResize="0"/>
          <p:nvPr/>
        </p:nvPicPr>
        <p:blipFill rotWithShape="1">
          <a:blip r:embed="rId2">
            <a:alphaModFix/>
          </a:blip>
          <a:srcRect l="956" t="1279" r="624" b="279"/>
          <a:stretch/>
        </p:blipFill>
        <p:spPr>
          <a:xfrm>
            <a:off x="0" y="0"/>
            <a:ext cx="12188825" cy="6858000"/>
          </a:xfrm>
          <a:prstGeom prst="rect">
            <a:avLst/>
          </a:prstGeom>
          <a:noFill/>
          <a:ln>
            <a:noFill/>
          </a:ln>
        </p:spPr>
      </p:pic>
      <p:sp>
        <p:nvSpPr>
          <p:cNvPr id="98" name="Google Shape;98;p22"/>
          <p:cNvSpPr txBox="1">
            <a:spLocks noGrp="1"/>
          </p:cNvSpPr>
          <p:nvPr>
            <p:ph type="title"/>
          </p:nvPr>
        </p:nvSpPr>
        <p:spPr>
          <a:xfrm>
            <a:off x="455618" y="3166730"/>
            <a:ext cx="8915492" cy="524543"/>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4000"/>
              <a:buFont typeface="Roboto Medium"/>
              <a:buNone/>
              <a:defRPr sz="4000"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99" name="Google Shape;99;p22" descr="A picture containing drawing&#10;&#10;Description automatically generated"/>
          <p:cNvPicPr preferRelativeResize="0"/>
          <p:nvPr/>
        </p:nvPicPr>
        <p:blipFill rotWithShape="1">
          <a:blip r:embed="rId3">
            <a:alphaModFix/>
          </a:blip>
          <a:srcRect/>
          <a:stretch/>
        </p:blipFill>
        <p:spPr>
          <a:xfrm>
            <a:off x="455619" y="6267099"/>
            <a:ext cx="685800" cy="353616"/>
          </a:xfrm>
          <a:prstGeom prst="rect">
            <a:avLst/>
          </a:prstGeom>
          <a:noFill/>
          <a:ln>
            <a:noFill/>
          </a:ln>
        </p:spPr>
      </p:pic>
      <p:sp>
        <p:nvSpPr>
          <p:cNvPr id="100" name="Google Shape;100;p22"/>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vider C">
  <p:cSld name="Divider C">
    <p:spTree>
      <p:nvGrpSpPr>
        <p:cNvPr id="1" name="Shape 101"/>
        <p:cNvGrpSpPr/>
        <p:nvPr/>
      </p:nvGrpSpPr>
      <p:grpSpPr>
        <a:xfrm>
          <a:off x="0" y="0"/>
          <a:ext cx="0" cy="0"/>
          <a:chOff x="0" y="0"/>
          <a:chExt cx="0" cy="0"/>
        </a:xfrm>
      </p:grpSpPr>
      <p:sp>
        <p:nvSpPr>
          <p:cNvPr id="102" name="Google Shape;102;p23"/>
          <p:cNvSpPr/>
          <p:nvPr/>
        </p:nvSpPr>
        <p:spPr>
          <a:xfrm>
            <a:off x="0" y="0"/>
            <a:ext cx="12188950" cy="6858000"/>
          </a:xfrm>
          <a:prstGeom prst="rect">
            <a:avLst/>
          </a:prstGeom>
          <a:gradFill>
            <a:gsLst>
              <a:gs pos="0">
                <a:schemeClr val="accent1"/>
              </a:gs>
              <a:gs pos="63000">
                <a:srgbClr val="9299F4"/>
              </a:gs>
              <a:gs pos="100000">
                <a:schemeClr val="lt2"/>
              </a:gs>
            </a:gsLst>
            <a:lin ang="13800001" scaled="0"/>
          </a:gradFill>
          <a:ln>
            <a:noFill/>
          </a:ln>
        </p:spPr>
        <p:txBody>
          <a:bodyPr spcFirstLastPara="1" wrap="square" lIns="91426" tIns="45700" rIns="91426" bIns="45700" anchor="ctr" anchorCtr="0">
            <a:noAutofit/>
          </a:bodyPr>
          <a:lstStyle/>
          <a:p>
            <a:pPr marL="0" marR="0" lvl="0" indent="0" algn="ctr" rtl="0">
              <a:spcBef>
                <a:spcPts val="0"/>
              </a:spcBef>
              <a:spcAft>
                <a:spcPts val="0"/>
              </a:spcAft>
              <a:buNone/>
            </a:pPr>
            <a:endParaRPr sz="1800" b="0" i="0">
              <a:solidFill>
                <a:schemeClr val="lt1"/>
              </a:solidFill>
              <a:latin typeface="Roboto"/>
              <a:ea typeface="Roboto"/>
              <a:cs typeface="Roboto"/>
              <a:sym typeface="Roboto"/>
            </a:endParaRPr>
          </a:p>
        </p:txBody>
      </p:sp>
      <p:sp>
        <p:nvSpPr>
          <p:cNvPr id="103" name="Google Shape;103;p23"/>
          <p:cNvSpPr txBox="1">
            <a:spLocks noGrp="1"/>
          </p:cNvSpPr>
          <p:nvPr>
            <p:ph type="title"/>
          </p:nvPr>
        </p:nvSpPr>
        <p:spPr>
          <a:xfrm>
            <a:off x="455618" y="460683"/>
            <a:ext cx="8915492" cy="48696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9800"/>
              <a:buFont typeface="Roboto Light"/>
              <a:buNone/>
              <a:defRPr sz="9800" b="0" i="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04" name="Google Shape;104;p23" descr="A picture containing drawing&#10;&#10;Description automatically generated"/>
          <p:cNvPicPr preferRelativeResize="0"/>
          <p:nvPr/>
        </p:nvPicPr>
        <p:blipFill rotWithShape="1">
          <a:blip r:embed="rId2">
            <a:alphaModFix/>
          </a:blip>
          <a:srcRect/>
          <a:stretch/>
        </p:blipFill>
        <p:spPr>
          <a:xfrm>
            <a:off x="455619" y="6264209"/>
            <a:ext cx="685800" cy="353616"/>
          </a:xfrm>
          <a:prstGeom prst="rect">
            <a:avLst/>
          </a:prstGeom>
          <a:noFill/>
          <a:ln>
            <a:noFill/>
          </a:ln>
        </p:spPr>
      </p:pic>
      <p:sp>
        <p:nvSpPr>
          <p:cNvPr id="105" name="Google Shape;105;p23"/>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WHITE 1Col Title | Text">
  <p:cSld name="WHITE 1Col Title | Text">
    <p:spTree>
      <p:nvGrpSpPr>
        <p:cNvPr id="1" name="Shape 106"/>
        <p:cNvGrpSpPr/>
        <p:nvPr/>
      </p:nvGrpSpPr>
      <p:grpSpPr>
        <a:xfrm>
          <a:off x="0" y="0"/>
          <a:ext cx="0" cy="0"/>
          <a:chOff x="0" y="0"/>
          <a:chExt cx="0" cy="0"/>
        </a:xfrm>
      </p:grpSpPr>
      <p:sp>
        <p:nvSpPr>
          <p:cNvPr id="107" name="Google Shape;107;p24"/>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24"/>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09" name="Google Shape;109;p24"/>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10" name="Google Shape;110;p2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WHITE 2Col Title | Text">
  <p:cSld name="WHITE 2Col Title | Text">
    <p:spTree>
      <p:nvGrpSpPr>
        <p:cNvPr id="1" name="Shape 111"/>
        <p:cNvGrpSpPr/>
        <p:nvPr/>
      </p:nvGrpSpPr>
      <p:grpSpPr>
        <a:xfrm>
          <a:off x="0" y="0"/>
          <a:ext cx="0" cy="0"/>
          <a:chOff x="0" y="0"/>
          <a:chExt cx="0" cy="0"/>
        </a:xfrm>
      </p:grpSpPr>
      <p:sp>
        <p:nvSpPr>
          <p:cNvPr id="112" name="Google Shape;112;p25"/>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25"/>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14" name="Google Shape;114;p25"/>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15" name="Google Shape;115;p25"/>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16" name="Google Shape;116;p2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WHITE 1Col Title | Text | Small Image">
  <p:cSld name="WHITE 1Col Title | Text | Small Image">
    <p:spTree>
      <p:nvGrpSpPr>
        <p:cNvPr id="1" name="Shape 117"/>
        <p:cNvGrpSpPr/>
        <p:nvPr/>
      </p:nvGrpSpPr>
      <p:grpSpPr>
        <a:xfrm>
          <a:off x="0" y="0"/>
          <a:ext cx="0" cy="0"/>
          <a:chOff x="0" y="0"/>
          <a:chExt cx="0" cy="0"/>
        </a:xfrm>
      </p:grpSpPr>
      <p:sp>
        <p:nvSpPr>
          <p:cNvPr id="118" name="Google Shape;118;p26"/>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9" name="Google Shape;119;p26"/>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20" name="Google Shape;120;p26"/>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21" name="Google Shape;121;p26"/>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22" name="Google Shape;122;p2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WHITE 1Col Title | Text | HP Image">
  <p:cSld name="WHITE 1Col Title | Text | HP Image">
    <p:spTree>
      <p:nvGrpSpPr>
        <p:cNvPr id="1" name="Shape 123"/>
        <p:cNvGrpSpPr/>
        <p:nvPr/>
      </p:nvGrpSpPr>
      <p:grpSpPr>
        <a:xfrm>
          <a:off x="0" y="0"/>
          <a:ext cx="0" cy="0"/>
          <a:chOff x="0" y="0"/>
          <a:chExt cx="0" cy="0"/>
        </a:xfrm>
      </p:grpSpPr>
      <p:sp>
        <p:nvSpPr>
          <p:cNvPr id="124" name="Google Shape;124;p27"/>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25" name="Google Shape;125;p27"/>
          <p:cNvSpPr txBox="1">
            <a:spLocks noGrp="1"/>
          </p:cNvSpPr>
          <p:nvPr>
            <p:ph type="title"/>
          </p:nvPr>
        </p:nvSpPr>
        <p:spPr>
          <a:xfrm>
            <a:off x="455619" y="48165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6" name="Google Shape;126;p27"/>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27" name="Google Shape;127;p27"/>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28" name="Google Shape;128;p2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WHITE Title">
  <p:cSld name="WHITE Title">
    <p:spTree>
      <p:nvGrpSpPr>
        <p:cNvPr id="1" name="Shape 129"/>
        <p:cNvGrpSpPr/>
        <p:nvPr/>
      </p:nvGrpSpPr>
      <p:grpSpPr>
        <a:xfrm>
          <a:off x="0" y="0"/>
          <a:ext cx="0" cy="0"/>
          <a:chOff x="0" y="0"/>
          <a:chExt cx="0" cy="0"/>
        </a:xfrm>
      </p:grpSpPr>
      <p:sp>
        <p:nvSpPr>
          <p:cNvPr id="130" name="Google Shape;130;p28"/>
          <p:cNvSpPr txBox="1">
            <a:spLocks noGrp="1"/>
          </p:cNvSpPr>
          <p:nvPr>
            <p:ph type="title"/>
          </p:nvPr>
        </p:nvSpPr>
        <p:spPr>
          <a:xfrm>
            <a:off x="455618" y="480449"/>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28"/>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32" name="Google Shape;132;p2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WHITE 1Col Subhead | Title | Text">
  <p:cSld name="WHITE 1Col Subhead | Title | Text">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29"/>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36" name="Google Shape;136;p29"/>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37" name="Google Shape;137;p29"/>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38" name="Google Shape;138;p2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WHITE 2Col Subhead | Title | Text">
  <p:cSld name="WHITE 2Col Subhead | Title | Text">
    <p:spTree>
      <p:nvGrpSpPr>
        <p:cNvPr id="1" name="Shape 139"/>
        <p:cNvGrpSpPr/>
        <p:nvPr/>
      </p:nvGrpSpPr>
      <p:grpSpPr>
        <a:xfrm>
          <a:off x="0" y="0"/>
          <a:ext cx="0" cy="0"/>
          <a:chOff x="0" y="0"/>
          <a:chExt cx="0" cy="0"/>
        </a:xfrm>
      </p:grpSpPr>
      <p:sp>
        <p:nvSpPr>
          <p:cNvPr id="140" name="Google Shape;140;p30"/>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1" name="Google Shape;141;p30"/>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42" name="Google Shape;142;p30"/>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43" name="Google Shape;143;p30"/>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44" name="Google Shape;144;p30"/>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45" name="Google Shape;145;p3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WHITE Subhead | Title | Text | Image">
  <p:cSld name="WHITE Subhead | Title | Text | Image">
    <p:spTree>
      <p:nvGrpSpPr>
        <p:cNvPr id="1" name="Shape 146"/>
        <p:cNvGrpSpPr/>
        <p:nvPr/>
      </p:nvGrpSpPr>
      <p:grpSpPr>
        <a:xfrm>
          <a:off x="0" y="0"/>
          <a:ext cx="0" cy="0"/>
          <a:chOff x="0" y="0"/>
          <a:chExt cx="0" cy="0"/>
        </a:xfrm>
      </p:grpSpPr>
      <p:sp>
        <p:nvSpPr>
          <p:cNvPr id="147" name="Google Shape;147;p31"/>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8" name="Google Shape;148;p31"/>
          <p:cNvSpPr txBox="1">
            <a:spLocks noGrp="1"/>
          </p:cNvSpPr>
          <p:nvPr>
            <p:ph type="body" idx="1"/>
          </p:nvPr>
        </p:nvSpPr>
        <p:spPr>
          <a:xfrm>
            <a:off x="455618" y="2971800"/>
            <a:ext cx="5638858"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49" name="Google Shape;149;p31"/>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50" name="Google Shape;150;p31"/>
          <p:cNvSpPr txBox="1">
            <a:spLocks noGrp="1"/>
          </p:cNvSpPr>
          <p:nvPr>
            <p:ph type="body" idx="3"/>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51" name="Google Shape;151;p31"/>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52" name="Google Shape;152;p3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496" y="593367"/>
            <a:ext cx="11358000" cy="763500"/>
          </a:xfrm>
          <a:prstGeom prst="rect">
            <a:avLst/>
          </a:prstGeom>
        </p:spPr>
        <p:txBody>
          <a:bodyPr spcFirstLastPara="1" wrap="square" lIns="121875" tIns="121875" rIns="121875" bIns="121875"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18" name="Google Shape;18;p4"/>
          <p:cNvSpPr txBox="1">
            <a:spLocks noGrp="1"/>
          </p:cNvSpPr>
          <p:nvPr>
            <p:ph type="body" idx="1"/>
          </p:nvPr>
        </p:nvSpPr>
        <p:spPr>
          <a:xfrm>
            <a:off x="415496" y="1536633"/>
            <a:ext cx="11358000" cy="4555200"/>
          </a:xfrm>
          <a:prstGeom prst="rect">
            <a:avLst/>
          </a:prstGeom>
        </p:spPr>
        <p:txBody>
          <a:bodyPr spcFirstLastPara="1" wrap="square" lIns="121875" tIns="121875" rIns="121875" bIns="121875" anchor="t" anchorCtr="0">
            <a:noAutofit/>
          </a:bodyPr>
          <a:lstStyle>
            <a:lvl1pPr marL="457207" lvl="0" indent="-381006">
              <a:spcBef>
                <a:spcPts val="0"/>
              </a:spcBef>
              <a:spcAft>
                <a:spcPts val="0"/>
              </a:spcAft>
              <a:buSzPts val="2400"/>
              <a:buChar char="●"/>
              <a:defRPr/>
            </a:lvl1pPr>
            <a:lvl2pPr marL="914415" lvl="1" indent="-349255">
              <a:spcBef>
                <a:spcPts val="2099"/>
              </a:spcBef>
              <a:spcAft>
                <a:spcPts val="0"/>
              </a:spcAft>
              <a:buSzPts val="1900"/>
              <a:buChar char="○"/>
              <a:defRPr/>
            </a:lvl2pPr>
            <a:lvl3pPr marL="1371622" lvl="2" indent="-349255">
              <a:spcBef>
                <a:spcPts val="2099"/>
              </a:spcBef>
              <a:spcAft>
                <a:spcPts val="0"/>
              </a:spcAft>
              <a:buSzPts val="1900"/>
              <a:buChar char="■"/>
              <a:defRPr/>
            </a:lvl3pPr>
            <a:lvl4pPr marL="1828831" lvl="3" indent="-349255">
              <a:spcBef>
                <a:spcPts val="2099"/>
              </a:spcBef>
              <a:spcAft>
                <a:spcPts val="0"/>
              </a:spcAft>
              <a:buSzPts val="1900"/>
              <a:buChar char="●"/>
              <a:defRPr/>
            </a:lvl4pPr>
            <a:lvl5pPr marL="2286038" lvl="4" indent="-349255">
              <a:spcBef>
                <a:spcPts val="2099"/>
              </a:spcBef>
              <a:spcAft>
                <a:spcPts val="0"/>
              </a:spcAft>
              <a:buSzPts val="1900"/>
              <a:buChar char="○"/>
              <a:defRPr/>
            </a:lvl5pPr>
            <a:lvl6pPr marL="2743246" lvl="5" indent="-349255">
              <a:spcBef>
                <a:spcPts val="2099"/>
              </a:spcBef>
              <a:spcAft>
                <a:spcPts val="0"/>
              </a:spcAft>
              <a:buSzPts val="1900"/>
              <a:buChar char="■"/>
              <a:defRPr/>
            </a:lvl6pPr>
            <a:lvl7pPr marL="3200453" lvl="6" indent="-349255">
              <a:spcBef>
                <a:spcPts val="2099"/>
              </a:spcBef>
              <a:spcAft>
                <a:spcPts val="0"/>
              </a:spcAft>
              <a:buSzPts val="1900"/>
              <a:buChar char="●"/>
              <a:defRPr/>
            </a:lvl7pPr>
            <a:lvl8pPr marL="3657661" lvl="7" indent="-349255">
              <a:spcBef>
                <a:spcPts val="2099"/>
              </a:spcBef>
              <a:spcAft>
                <a:spcPts val="0"/>
              </a:spcAft>
              <a:buSzPts val="1900"/>
              <a:buChar char="○"/>
              <a:defRPr/>
            </a:lvl8pPr>
            <a:lvl9pPr marL="4114868" lvl="8" indent="-349255">
              <a:spcBef>
                <a:spcPts val="2099"/>
              </a:spcBef>
              <a:spcAft>
                <a:spcPts val="2099"/>
              </a:spcAft>
              <a:buSzPts val="1900"/>
              <a:buChar char="■"/>
              <a:defRPr/>
            </a:lvl9pPr>
          </a:lstStyle>
          <a:p>
            <a:endParaRPr/>
          </a:p>
        </p:txBody>
      </p:sp>
      <p:sp>
        <p:nvSpPr>
          <p:cNvPr id="19" name="Google Shape;19;p4"/>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WHITE Subhead | Title | Text | HP Image">
  <p:cSld name="WHITE Subhead | Title | Text | HP Image">
    <p:spTree>
      <p:nvGrpSpPr>
        <p:cNvPr id="1" name="Shape 153"/>
        <p:cNvGrpSpPr/>
        <p:nvPr/>
      </p:nvGrpSpPr>
      <p:grpSpPr>
        <a:xfrm>
          <a:off x="0" y="0"/>
          <a:ext cx="0" cy="0"/>
          <a:chOff x="0" y="0"/>
          <a:chExt cx="0" cy="0"/>
        </a:xfrm>
      </p:grpSpPr>
      <p:sp>
        <p:nvSpPr>
          <p:cNvPr id="154" name="Google Shape;154;p32"/>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55" name="Google Shape;155;p32"/>
          <p:cNvSpPr txBox="1">
            <a:spLocks noGrp="1"/>
          </p:cNvSpPr>
          <p:nvPr>
            <p:ph type="title"/>
          </p:nvPr>
        </p:nvSpPr>
        <p:spPr>
          <a:xfrm>
            <a:off x="455618" y="73152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6" name="Google Shape;156;p32"/>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57" name="Google Shape;157;p32"/>
          <p:cNvSpPr txBox="1">
            <a:spLocks noGrp="1"/>
          </p:cNvSpPr>
          <p:nvPr>
            <p:ph type="body" idx="3"/>
          </p:nvPr>
        </p:nvSpPr>
        <p:spPr>
          <a:xfrm>
            <a:off x="455619" y="460685"/>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58" name="Google Shape;158;p32"/>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59" name="Google Shape;159;p32"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WHITE Subhead | Title">
  <p:cSld name="WHITE Subhead | Title">
    <p:spTree>
      <p:nvGrpSpPr>
        <p:cNvPr id="1" name="Shape 160"/>
        <p:cNvGrpSpPr/>
        <p:nvPr/>
      </p:nvGrpSpPr>
      <p:grpSpPr>
        <a:xfrm>
          <a:off x="0" y="0"/>
          <a:ext cx="0" cy="0"/>
          <a:chOff x="0" y="0"/>
          <a:chExt cx="0" cy="0"/>
        </a:xfrm>
      </p:grpSpPr>
      <p:sp>
        <p:nvSpPr>
          <p:cNvPr id="161" name="Google Shape;161;p33"/>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2" name="Google Shape;162;p33"/>
          <p:cNvSpPr txBox="1">
            <a:spLocks noGrp="1"/>
          </p:cNvSpPr>
          <p:nvPr>
            <p:ph type="body" idx="1"/>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63" name="Google Shape;163;p33"/>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64" name="Google Shape;164;p33"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WHITE 1Col Title | Subhead | Text">
  <p:cSld name="WHITE 1Col Title | Subhead | Text">
    <p:spTree>
      <p:nvGrpSpPr>
        <p:cNvPr id="1" name="Shape 165"/>
        <p:cNvGrpSpPr/>
        <p:nvPr/>
      </p:nvGrpSpPr>
      <p:grpSpPr>
        <a:xfrm>
          <a:off x="0" y="0"/>
          <a:ext cx="0" cy="0"/>
          <a:chOff x="0" y="0"/>
          <a:chExt cx="0" cy="0"/>
        </a:xfrm>
      </p:grpSpPr>
      <p:sp>
        <p:nvSpPr>
          <p:cNvPr id="166" name="Google Shape;166;p34"/>
          <p:cNvSpPr txBox="1">
            <a:spLocks noGrp="1"/>
          </p:cNvSpPr>
          <p:nvPr>
            <p:ph type="title"/>
          </p:nvPr>
        </p:nvSpPr>
        <p:spPr>
          <a:xfrm>
            <a:off x="455618" y="47549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7" name="Google Shape;167;p34"/>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68" name="Google Shape;168;p34"/>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69" name="Google Shape;169;p34"/>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70" name="Google Shape;170;p3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WHITE 2Col Title | Subhead | Text">
  <p:cSld name="WHITE 2Col Title | Subhead | Text">
    <p:spTree>
      <p:nvGrpSpPr>
        <p:cNvPr id="1" name="Shape 171"/>
        <p:cNvGrpSpPr/>
        <p:nvPr/>
      </p:nvGrpSpPr>
      <p:grpSpPr>
        <a:xfrm>
          <a:off x="0" y="0"/>
          <a:ext cx="0" cy="0"/>
          <a:chOff x="0" y="0"/>
          <a:chExt cx="0" cy="0"/>
        </a:xfrm>
      </p:grpSpPr>
      <p:sp>
        <p:nvSpPr>
          <p:cNvPr id="172" name="Google Shape;172;p35"/>
          <p:cNvSpPr txBox="1">
            <a:spLocks noGrp="1"/>
          </p:cNvSpPr>
          <p:nvPr>
            <p:ph type="title"/>
          </p:nvPr>
        </p:nvSpPr>
        <p:spPr>
          <a:xfrm>
            <a:off x="455618" y="47270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3" name="Google Shape;173;p35"/>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74" name="Google Shape;174;p35"/>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75" name="Google Shape;175;p35"/>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76" name="Google Shape;176;p35"/>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77" name="Google Shape;177;p3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WHITE Title | Subhead | Text | Image">
  <p:cSld name="WHITE Title | Subhead | Text | Image">
    <p:spTree>
      <p:nvGrpSpPr>
        <p:cNvPr id="1" name="Shape 178"/>
        <p:cNvGrpSpPr/>
        <p:nvPr/>
      </p:nvGrpSpPr>
      <p:grpSpPr>
        <a:xfrm>
          <a:off x="0" y="0"/>
          <a:ext cx="0" cy="0"/>
          <a:chOff x="0" y="0"/>
          <a:chExt cx="0" cy="0"/>
        </a:xfrm>
      </p:grpSpPr>
      <p:sp>
        <p:nvSpPr>
          <p:cNvPr id="179" name="Google Shape;179;p36"/>
          <p:cNvSpPr txBox="1">
            <a:spLocks noGrp="1"/>
          </p:cNvSpPr>
          <p:nvPr>
            <p:ph type="title"/>
          </p:nvPr>
        </p:nvSpPr>
        <p:spPr>
          <a:xfrm>
            <a:off x="455618" y="47270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0" name="Google Shape;180;p36"/>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81" name="Google Shape;181;p36"/>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82" name="Google Shape;182;p36"/>
          <p:cNvSpPr txBox="1">
            <a:spLocks noGrp="1"/>
          </p:cNvSpPr>
          <p:nvPr>
            <p:ph type="body" idx="3"/>
          </p:nvPr>
        </p:nvSpPr>
        <p:spPr>
          <a:xfrm>
            <a:off x="455618" y="877824"/>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83" name="Google Shape;183;p36"/>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84" name="Google Shape;184;p3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WHITE Title | Subhead | Text | HP Image">
  <p:cSld name="WHITE Title | Subhead | Text | HP Image">
    <p:spTree>
      <p:nvGrpSpPr>
        <p:cNvPr id="1" name="Shape 185"/>
        <p:cNvGrpSpPr/>
        <p:nvPr/>
      </p:nvGrpSpPr>
      <p:grpSpPr>
        <a:xfrm>
          <a:off x="0" y="0"/>
          <a:ext cx="0" cy="0"/>
          <a:chOff x="0" y="0"/>
          <a:chExt cx="0" cy="0"/>
        </a:xfrm>
      </p:grpSpPr>
      <p:sp>
        <p:nvSpPr>
          <p:cNvPr id="186" name="Google Shape;186;p37"/>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87" name="Google Shape;187;p37"/>
          <p:cNvSpPr txBox="1">
            <a:spLocks noGrp="1"/>
          </p:cNvSpPr>
          <p:nvPr>
            <p:ph type="title"/>
          </p:nvPr>
        </p:nvSpPr>
        <p:spPr>
          <a:xfrm>
            <a:off x="455618" y="472700"/>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8" name="Google Shape;188;p37"/>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89" name="Google Shape;189;p37"/>
          <p:cNvSpPr txBox="1">
            <a:spLocks noGrp="1"/>
          </p:cNvSpPr>
          <p:nvPr>
            <p:ph type="body" idx="3"/>
          </p:nvPr>
        </p:nvSpPr>
        <p:spPr>
          <a:xfrm>
            <a:off x="455619" y="877824"/>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90" name="Google Shape;190;p37"/>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91" name="Google Shape;191;p3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WHITE Title | Subhead">
  <p:cSld name="WHITE Title | Subhead">
    <p:spTree>
      <p:nvGrpSpPr>
        <p:cNvPr id="1" name="Shape 192"/>
        <p:cNvGrpSpPr/>
        <p:nvPr/>
      </p:nvGrpSpPr>
      <p:grpSpPr>
        <a:xfrm>
          <a:off x="0" y="0"/>
          <a:ext cx="0" cy="0"/>
          <a:chOff x="0" y="0"/>
          <a:chExt cx="0" cy="0"/>
        </a:xfrm>
      </p:grpSpPr>
      <p:sp>
        <p:nvSpPr>
          <p:cNvPr id="193" name="Google Shape;193;p38"/>
          <p:cNvSpPr txBox="1">
            <a:spLocks noGrp="1"/>
          </p:cNvSpPr>
          <p:nvPr>
            <p:ph type="title"/>
          </p:nvPr>
        </p:nvSpPr>
        <p:spPr>
          <a:xfrm>
            <a:off x="455618" y="47270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4" name="Google Shape;194;p38"/>
          <p:cNvSpPr txBox="1">
            <a:spLocks noGrp="1"/>
          </p:cNvSpPr>
          <p:nvPr>
            <p:ph type="body" idx="1"/>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95" name="Google Shape;195;p38"/>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96" name="Google Shape;196;p3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WHITE Blank">
  <p:cSld name="WHITE Blank">
    <p:spTree>
      <p:nvGrpSpPr>
        <p:cNvPr id="1" name="Shape 197"/>
        <p:cNvGrpSpPr/>
        <p:nvPr/>
      </p:nvGrpSpPr>
      <p:grpSpPr>
        <a:xfrm>
          <a:off x="0" y="0"/>
          <a:ext cx="0" cy="0"/>
          <a:chOff x="0" y="0"/>
          <a:chExt cx="0" cy="0"/>
        </a:xfrm>
      </p:grpSpPr>
      <p:sp>
        <p:nvSpPr>
          <p:cNvPr id="198" name="Google Shape;198;p39"/>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99" name="Google Shape;199;p3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NAVY 1Col Title | Text">
  <p:cSld name="NAVY 1Col Title | Text">
    <p:bg>
      <p:bgPr>
        <a:solidFill>
          <a:srgbClr val="030A14"/>
        </a:solidFill>
        <a:effectLst/>
      </p:bgPr>
    </p:bg>
    <p:spTree>
      <p:nvGrpSpPr>
        <p:cNvPr id="1" name="Shape 200"/>
        <p:cNvGrpSpPr/>
        <p:nvPr/>
      </p:nvGrpSpPr>
      <p:grpSpPr>
        <a:xfrm>
          <a:off x="0" y="0"/>
          <a:ext cx="0" cy="0"/>
          <a:chOff x="0" y="0"/>
          <a:chExt cx="0" cy="0"/>
        </a:xfrm>
      </p:grpSpPr>
      <p:sp>
        <p:nvSpPr>
          <p:cNvPr id="201" name="Google Shape;201;p40"/>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2" name="Google Shape;202;p40"/>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03" name="Google Shape;203;p40"/>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04" name="Google Shape;204;p4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NAVY 2Col Title | Text">
  <p:cSld name="NAVY 2Col Title | Text">
    <p:bg>
      <p:bgPr>
        <a:solidFill>
          <a:srgbClr val="030A14"/>
        </a:solidFill>
        <a:effectLst/>
      </p:bgPr>
    </p:bg>
    <p:spTree>
      <p:nvGrpSpPr>
        <p:cNvPr id="1" name="Shape 205"/>
        <p:cNvGrpSpPr/>
        <p:nvPr/>
      </p:nvGrpSpPr>
      <p:grpSpPr>
        <a:xfrm>
          <a:off x="0" y="0"/>
          <a:ext cx="0" cy="0"/>
          <a:chOff x="0" y="0"/>
          <a:chExt cx="0" cy="0"/>
        </a:xfrm>
      </p:grpSpPr>
      <p:sp>
        <p:nvSpPr>
          <p:cNvPr id="206" name="Google Shape;206;p41"/>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7" name="Google Shape;207;p41"/>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08" name="Google Shape;208;p41"/>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09" name="Google Shape;209;p41"/>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10" name="Google Shape;210;p4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496" y="593367"/>
            <a:ext cx="11358000" cy="763500"/>
          </a:xfrm>
          <a:prstGeom prst="rect">
            <a:avLst/>
          </a:prstGeom>
        </p:spPr>
        <p:txBody>
          <a:bodyPr spcFirstLastPara="1" wrap="square" lIns="121875" tIns="121875" rIns="121875" bIns="121875"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2" name="Google Shape;22;p5"/>
          <p:cNvSpPr txBox="1">
            <a:spLocks noGrp="1"/>
          </p:cNvSpPr>
          <p:nvPr>
            <p:ph type="body" idx="1"/>
          </p:nvPr>
        </p:nvSpPr>
        <p:spPr>
          <a:xfrm>
            <a:off x="415497" y="1536633"/>
            <a:ext cx="5331900" cy="4555200"/>
          </a:xfrm>
          <a:prstGeom prst="rect">
            <a:avLst/>
          </a:prstGeom>
        </p:spPr>
        <p:txBody>
          <a:bodyPr spcFirstLastPara="1" wrap="square" lIns="121875" tIns="121875" rIns="121875" bIns="121875" anchor="t" anchorCtr="0">
            <a:noAutofit/>
          </a:bodyPr>
          <a:lstStyle>
            <a:lvl1pPr marL="457207" lvl="0" indent="-349255">
              <a:spcBef>
                <a:spcPts val="0"/>
              </a:spcBef>
              <a:spcAft>
                <a:spcPts val="0"/>
              </a:spcAft>
              <a:buSzPts val="1900"/>
              <a:buChar char="●"/>
              <a:defRPr sz="1900"/>
            </a:lvl1pPr>
            <a:lvl2pPr marL="914415" lvl="1" indent="-330205">
              <a:spcBef>
                <a:spcPts val="2099"/>
              </a:spcBef>
              <a:spcAft>
                <a:spcPts val="0"/>
              </a:spcAft>
              <a:buSzPts val="1600"/>
              <a:buChar char="○"/>
              <a:defRPr sz="1600"/>
            </a:lvl2pPr>
            <a:lvl3pPr marL="1371622" lvl="2" indent="-330205">
              <a:spcBef>
                <a:spcPts val="2099"/>
              </a:spcBef>
              <a:spcAft>
                <a:spcPts val="0"/>
              </a:spcAft>
              <a:buSzPts val="1600"/>
              <a:buChar char="■"/>
              <a:defRPr sz="1600"/>
            </a:lvl3pPr>
            <a:lvl4pPr marL="1828831" lvl="3" indent="-330205">
              <a:spcBef>
                <a:spcPts val="2099"/>
              </a:spcBef>
              <a:spcAft>
                <a:spcPts val="0"/>
              </a:spcAft>
              <a:buSzPts val="1600"/>
              <a:buChar char="●"/>
              <a:defRPr sz="1600"/>
            </a:lvl4pPr>
            <a:lvl5pPr marL="2286038" lvl="4" indent="-330205">
              <a:spcBef>
                <a:spcPts val="2099"/>
              </a:spcBef>
              <a:spcAft>
                <a:spcPts val="0"/>
              </a:spcAft>
              <a:buSzPts val="1600"/>
              <a:buChar char="○"/>
              <a:defRPr sz="1600"/>
            </a:lvl5pPr>
            <a:lvl6pPr marL="2743246" lvl="5" indent="-330205">
              <a:spcBef>
                <a:spcPts val="2099"/>
              </a:spcBef>
              <a:spcAft>
                <a:spcPts val="0"/>
              </a:spcAft>
              <a:buSzPts val="1600"/>
              <a:buChar char="■"/>
              <a:defRPr sz="1600"/>
            </a:lvl6pPr>
            <a:lvl7pPr marL="3200453" lvl="6" indent="-330205">
              <a:spcBef>
                <a:spcPts val="2099"/>
              </a:spcBef>
              <a:spcAft>
                <a:spcPts val="0"/>
              </a:spcAft>
              <a:buSzPts val="1600"/>
              <a:buChar char="●"/>
              <a:defRPr sz="1600"/>
            </a:lvl7pPr>
            <a:lvl8pPr marL="3657661" lvl="7" indent="-330205">
              <a:spcBef>
                <a:spcPts val="2099"/>
              </a:spcBef>
              <a:spcAft>
                <a:spcPts val="0"/>
              </a:spcAft>
              <a:buSzPts val="1600"/>
              <a:buChar char="○"/>
              <a:defRPr sz="1600"/>
            </a:lvl8pPr>
            <a:lvl9pPr marL="4114868" lvl="8" indent="-330205">
              <a:spcBef>
                <a:spcPts val="2099"/>
              </a:spcBef>
              <a:spcAft>
                <a:spcPts val="2099"/>
              </a:spcAft>
              <a:buSzPts val="1600"/>
              <a:buChar char="■"/>
              <a:defRPr sz="1600"/>
            </a:lvl9pPr>
          </a:lstStyle>
          <a:p>
            <a:endParaRPr/>
          </a:p>
        </p:txBody>
      </p:sp>
      <p:sp>
        <p:nvSpPr>
          <p:cNvPr id="23" name="Google Shape;23;p5"/>
          <p:cNvSpPr txBox="1">
            <a:spLocks noGrp="1"/>
          </p:cNvSpPr>
          <p:nvPr>
            <p:ph type="body" idx="2"/>
          </p:nvPr>
        </p:nvSpPr>
        <p:spPr>
          <a:xfrm>
            <a:off x="6441588" y="1536633"/>
            <a:ext cx="5331900" cy="4555200"/>
          </a:xfrm>
          <a:prstGeom prst="rect">
            <a:avLst/>
          </a:prstGeom>
        </p:spPr>
        <p:txBody>
          <a:bodyPr spcFirstLastPara="1" wrap="square" lIns="121875" tIns="121875" rIns="121875" bIns="121875" anchor="t" anchorCtr="0">
            <a:noAutofit/>
          </a:bodyPr>
          <a:lstStyle>
            <a:lvl1pPr marL="457207" lvl="0" indent="-349255">
              <a:spcBef>
                <a:spcPts val="0"/>
              </a:spcBef>
              <a:spcAft>
                <a:spcPts val="0"/>
              </a:spcAft>
              <a:buSzPts val="1900"/>
              <a:buChar char="●"/>
              <a:defRPr sz="1900"/>
            </a:lvl1pPr>
            <a:lvl2pPr marL="914415" lvl="1" indent="-330205">
              <a:spcBef>
                <a:spcPts val="2099"/>
              </a:spcBef>
              <a:spcAft>
                <a:spcPts val="0"/>
              </a:spcAft>
              <a:buSzPts val="1600"/>
              <a:buChar char="○"/>
              <a:defRPr sz="1600"/>
            </a:lvl2pPr>
            <a:lvl3pPr marL="1371622" lvl="2" indent="-330205">
              <a:spcBef>
                <a:spcPts val="2099"/>
              </a:spcBef>
              <a:spcAft>
                <a:spcPts val="0"/>
              </a:spcAft>
              <a:buSzPts val="1600"/>
              <a:buChar char="■"/>
              <a:defRPr sz="1600"/>
            </a:lvl3pPr>
            <a:lvl4pPr marL="1828831" lvl="3" indent="-330205">
              <a:spcBef>
                <a:spcPts val="2099"/>
              </a:spcBef>
              <a:spcAft>
                <a:spcPts val="0"/>
              </a:spcAft>
              <a:buSzPts val="1600"/>
              <a:buChar char="●"/>
              <a:defRPr sz="1600"/>
            </a:lvl4pPr>
            <a:lvl5pPr marL="2286038" lvl="4" indent="-330205">
              <a:spcBef>
                <a:spcPts val="2099"/>
              </a:spcBef>
              <a:spcAft>
                <a:spcPts val="0"/>
              </a:spcAft>
              <a:buSzPts val="1600"/>
              <a:buChar char="○"/>
              <a:defRPr sz="1600"/>
            </a:lvl5pPr>
            <a:lvl6pPr marL="2743246" lvl="5" indent="-330205">
              <a:spcBef>
                <a:spcPts val="2099"/>
              </a:spcBef>
              <a:spcAft>
                <a:spcPts val="0"/>
              </a:spcAft>
              <a:buSzPts val="1600"/>
              <a:buChar char="■"/>
              <a:defRPr sz="1600"/>
            </a:lvl6pPr>
            <a:lvl7pPr marL="3200453" lvl="6" indent="-330205">
              <a:spcBef>
                <a:spcPts val="2099"/>
              </a:spcBef>
              <a:spcAft>
                <a:spcPts val="0"/>
              </a:spcAft>
              <a:buSzPts val="1600"/>
              <a:buChar char="●"/>
              <a:defRPr sz="1600"/>
            </a:lvl7pPr>
            <a:lvl8pPr marL="3657661" lvl="7" indent="-330205">
              <a:spcBef>
                <a:spcPts val="2099"/>
              </a:spcBef>
              <a:spcAft>
                <a:spcPts val="0"/>
              </a:spcAft>
              <a:buSzPts val="1600"/>
              <a:buChar char="○"/>
              <a:defRPr sz="1600"/>
            </a:lvl8pPr>
            <a:lvl9pPr marL="4114868" lvl="8" indent="-330205">
              <a:spcBef>
                <a:spcPts val="2099"/>
              </a:spcBef>
              <a:spcAft>
                <a:spcPts val="2099"/>
              </a:spcAft>
              <a:buSzPts val="1600"/>
              <a:buChar char="■"/>
              <a:defRPr sz="1600"/>
            </a:lvl9pPr>
          </a:lstStyle>
          <a:p>
            <a:endParaRPr/>
          </a:p>
        </p:txBody>
      </p:sp>
      <p:sp>
        <p:nvSpPr>
          <p:cNvPr id="24" name="Google Shape;24;p5"/>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AVY Title | Text | Image">
  <p:cSld name="NAVY Title | Text | Image">
    <p:bg>
      <p:bgPr>
        <a:solidFill>
          <a:srgbClr val="030A14"/>
        </a:solidFill>
        <a:effectLst/>
      </p:bgPr>
    </p:bg>
    <p:spTree>
      <p:nvGrpSpPr>
        <p:cNvPr id="1" name="Shape 211"/>
        <p:cNvGrpSpPr/>
        <p:nvPr/>
      </p:nvGrpSpPr>
      <p:grpSpPr>
        <a:xfrm>
          <a:off x="0" y="0"/>
          <a:ext cx="0" cy="0"/>
          <a:chOff x="0" y="0"/>
          <a:chExt cx="0" cy="0"/>
        </a:xfrm>
      </p:grpSpPr>
      <p:sp>
        <p:nvSpPr>
          <p:cNvPr id="212" name="Google Shape;212;p42"/>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3" name="Google Shape;213;p42"/>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14" name="Google Shape;214;p42"/>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15" name="Google Shape;215;p42"/>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16" name="Google Shape;216;p42"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AVY Title | Text | HP Image">
  <p:cSld name="NAVY Title | Text | HP Image">
    <p:bg>
      <p:bgPr>
        <a:solidFill>
          <a:srgbClr val="030A14"/>
        </a:solidFill>
        <a:effectLst/>
      </p:bgPr>
    </p:bg>
    <p:spTree>
      <p:nvGrpSpPr>
        <p:cNvPr id="1" name="Shape 217"/>
        <p:cNvGrpSpPr/>
        <p:nvPr/>
      </p:nvGrpSpPr>
      <p:grpSpPr>
        <a:xfrm>
          <a:off x="0" y="0"/>
          <a:ext cx="0" cy="0"/>
          <a:chOff x="0" y="0"/>
          <a:chExt cx="0" cy="0"/>
        </a:xfrm>
      </p:grpSpPr>
      <p:sp>
        <p:nvSpPr>
          <p:cNvPr id="218" name="Google Shape;218;p43"/>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19" name="Google Shape;219;p43"/>
          <p:cNvSpPr txBox="1">
            <a:spLocks noGrp="1"/>
          </p:cNvSpPr>
          <p:nvPr>
            <p:ph type="title"/>
          </p:nvPr>
        </p:nvSpPr>
        <p:spPr>
          <a:xfrm>
            <a:off x="455618" y="491681"/>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0" name="Google Shape;220;p43"/>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21" name="Google Shape;221;p43"/>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22" name="Google Shape;222;p43"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NAVY Title">
  <p:cSld name="NAVY Title">
    <p:bg>
      <p:bgPr>
        <a:solidFill>
          <a:srgbClr val="030A14"/>
        </a:solidFill>
        <a:effectLst/>
      </p:bgPr>
    </p:bg>
    <p:spTree>
      <p:nvGrpSpPr>
        <p:cNvPr id="1" name="Shape 223"/>
        <p:cNvGrpSpPr/>
        <p:nvPr/>
      </p:nvGrpSpPr>
      <p:grpSpPr>
        <a:xfrm>
          <a:off x="0" y="0"/>
          <a:ext cx="0" cy="0"/>
          <a:chOff x="0" y="0"/>
          <a:chExt cx="0" cy="0"/>
        </a:xfrm>
      </p:grpSpPr>
      <p:sp>
        <p:nvSpPr>
          <p:cNvPr id="224" name="Google Shape;224;p44"/>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5" name="Google Shape;225;p44"/>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26" name="Google Shape;226;p4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NAVY 1Col Subhead | Title | Text">
  <p:cSld name="NAVY 1Col Subhead | Title | Text">
    <p:bg>
      <p:bgPr>
        <a:solidFill>
          <a:srgbClr val="030A14"/>
        </a:solidFill>
        <a:effectLst/>
      </p:bgPr>
    </p:bg>
    <p:spTree>
      <p:nvGrpSpPr>
        <p:cNvPr id="1" name="Shape 227"/>
        <p:cNvGrpSpPr/>
        <p:nvPr/>
      </p:nvGrpSpPr>
      <p:grpSpPr>
        <a:xfrm>
          <a:off x="0" y="0"/>
          <a:ext cx="0" cy="0"/>
          <a:chOff x="0" y="0"/>
          <a:chExt cx="0" cy="0"/>
        </a:xfrm>
      </p:grpSpPr>
      <p:sp>
        <p:nvSpPr>
          <p:cNvPr id="228" name="Google Shape;228;p45"/>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9" name="Google Shape;229;p45"/>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0" name="Google Shape;230;p45"/>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1" name="Google Shape;231;p45"/>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32" name="Google Shape;232;p4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NAVY 2Col Subhead | Title | Text">
  <p:cSld name="NAVY 2Col Subhead | Title | Text">
    <p:bg>
      <p:bgPr>
        <a:solidFill>
          <a:srgbClr val="030A14"/>
        </a:solidFill>
        <a:effectLst/>
      </p:bgPr>
    </p:bg>
    <p:spTree>
      <p:nvGrpSpPr>
        <p:cNvPr id="1" name="Shape 233"/>
        <p:cNvGrpSpPr/>
        <p:nvPr/>
      </p:nvGrpSpPr>
      <p:grpSpPr>
        <a:xfrm>
          <a:off x="0" y="0"/>
          <a:ext cx="0" cy="0"/>
          <a:chOff x="0" y="0"/>
          <a:chExt cx="0" cy="0"/>
        </a:xfrm>
      </p:grpSpPr>
      <p:sp>
        <p:nvSpPr>
          <p:cNvPr id="234" name="Google Shape;234;p46"/>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5" name="Google Shape;235;p46"/>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6" name="Google Shape;236;p46"/>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7" name="Google Shape;237;p46"/>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8" name="Google Shape;238;p46"/>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39" name="Google Shape;239;p4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NAVY Subhead | Title | Text | Image">
  <p:cSld name="NAVY Subhead | Title | Text | Image">
    <p:bg>
      <p:bgPr>
        <a:solidFill>
          <a:srgbClr val="030A14"/>
        </a:solidFill>
        <a:effectLst/>
      </p:bgPr>
    </p:bg>
    <p:spTree>
      <p:nvGrpSpPr>
        <p:cNvPr id="1" name="Shape 240"/>
        <p:cNvGrpSpPr/>
        <p:nvPr/>
      </p:nvGrpSpPr>
      <p:grpSpPr>
        <a:xfrm>
          <a:off x="0" y="0"/>
          <a:ext cx="0" cy="0"/>
          <a:chOff x="0" y="0"/>
          <a:chExt cx="0" cy="0"/>
        </a:xfrm>
      </p:grpSpPr>
      <p:sp>
        <p:nvSpPr>
          <p:cNvPr id="241" name="Google Shape;241;p47"/>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2" name="Google Shape;242;p47"/>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43" name="Google Shape;243;p47"/>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44" name="Google Shape;244;p47"/>
          <p:cNvSpPr txBox="1">
            <a:spLocks noGrp="1"/>
          </p:cNvSpPr>
          <p:nvPr>
            <p:ph type="body" idx="3"/>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45" name="Google Shape;245;p47"/>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46" name="Google Shape;246;p4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NAVY Subhead | Title | Text | HP Image">
  <p:cSld name="NAVY Subhead | Title | Text | HP Image">
    <p:bg>
      <p:bgPr>
        <a:solidFill>
          <a:srgbClr val="030A14"/>
        </a:solidFill>
        <a:effectLst/>
      </p:bgPr>
    </p:bg>
    <p:spTree>
      <p:nvGrpSpPr>
        <p:cNvPr id="1" name="Shape 247"/>
        <p:cNvGrpSpPr/>
        <p:nvPr/>
      </p:nvGrpSpPr>
      <p:grpSpPr>
        <a:xfrm>
          <a:off x="0" y="0"/>
          <a:ext cx="0" cy="0"/>
          <a:chOff x="0" y="0"/>
          <a:chExt cx="0" cy="0"/>
        </a:xfrm>
      </p:grpSpPr>
      <p:sp>
        <p:nvSpPr>
          <p:cNvPr id="248" name="Google Shape;248;p48"/>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49" name="Google Shape;249;p48"/>
          <p:cNvSpPr txBox="1">
            <a:spLocks noGrp="1"/>
          </p:cNvSpPr>
          <p:nvPr>
            <p:ph type="title"/>
          </p:nvPr>
        </p:nvSpPr>
        <p:spPr>
          <a:xfrm>
            <a:off x="455618" y="73152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0" name="Google Shape;250;p48"/>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51" name="Google Shape;251;p48"/>
          <p:cNvSpPr txBox="1">
            <a:spLocks noGrp="1"/>
          </p:cNvSpPr>
          <p:nvPr>
            <p:ph type="body" idx="3"/>
          </p:nvPr>
        </p:nvSpPr>
        <p:spPr>
          <a:xfrm>
            <a:off x="455619" y="460685"/>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52" name="Google Shape;252;p48"/>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53" name="Google Shape;253;p4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NAVY Subhead | Title">
  <p:cSld name="NAVY Subhead | Title">
    <p:bg>
      <p:bgPr>
        <a:solidFill>
          <a:srgbClr val="030A14"/>
        </a:solidFill>
        <a:effectLst/>
      </p:bgPr>
    </p:bg>
    <p:spTree>
      <p:nvGrpSpPr>
        <p:cNvPr id="1" name="Shape 254"/>
        <p:cNvGrpSpPr/>
        <p:nvPr/>
      </p:nvGrpSpPr>
      <p:grpSpPr>
        <a:xfrm>
          <a:off x="0" y="0"/>
          <a:ext cx="0" cy="0"/>
          <a:chOff x="0" y="0"/>
          <a:chExt cx="0" cy="0"/>
        </a:xfrm>
      </p:grpSpPr>
      <p:sp>
        <p:nvSpPr>
          <p:cNvPr id="255" name="Google Shape;255;p49"/>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6" name="Google Shape;256;p49"/>
          <p:cNvSpPr txBox="1">
            <a:spLocks noGrp="1"/>
          </p:cNvSpPr>
          <p:nvPr>
            <p:ph type="body" idx="1"/>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57" name="Google Shape;257;p49"/>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58" name="Google Shape;258;p4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NAVY 1Col Title | Subhead | Text">
  <p:cSld name="NAVY 1Col Title | Subhead | Text">
    <p:bg>
      <p:bgPr>
        <a:solidFill>
          <a:srgbClr val="030A14"/>
        </a:solidFill>
        <a:effectLst/>
      </p:bgPr>
    </p:bg>
    <p:spTree>
      <p:nvGrpSpPr>
        <p:cNvPr id="1" name="Shape 259"/>
        <p:cNvGrpSpPr/>
        <p:nvPr/>
      </p:nvGrpSpPr>
      <p:grpSpPr>
        <a:xfrm>
          <a:off x="0" y="0"/>
          <a:ext cx="0" cy="0"/>
          <a:chOff x="0" y="0"/>
          <a:chExt cx="0" cy="0"/>
        </a:xfrm>
      </p:grpSpPr>
      <p:sp>
        <p:nvSpPr>
          <p:cNvPr id="260" name="Google Shape;260;p50"/>
          <p:cNvSpPr txBox="1">
            <a:spLocks noGrp="1"/>
          </p:cNvSpPr>
          <p:nvPr>
            <p:ph type="title"/>
          </p:nvPr>
        </p:nvSpPr>
        <p:spPr>
          <a:xfrm>
            <a:off x="455618" y="491681"/>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1" name="Google Shape;261;p50"/>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62" name="Google Shape;262;p50"/>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63" name="Google Shape;263;p50"/>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64" name="Google Shape;264;p5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NAVY 2Col Title | Subhead | Text">
  <p:cSld name="NAVY 2Col Title | Subhead | Text">
    <p:bg>
      <p:bgPr>
        <a:solidFill>
          <a:srgbClr val="030A14"/>
        </a:solidFill>
        <a:effectLst/>
      </p:bgPr>
    </p:bg>
    <p:spTree>
      <p:nvGrpSpPr>
        <p:cNvPr id="1" name="Shape 265"/>
        <p:cNvGrpSpPr/>
        <p:nvPr/>
      </p:nvGrpSpPr>
      <p:grpSpPr>
        <a:xfrm>
          <a:off x="0" y="0"/>
          <a:ext cx="0" cy="0"/>
          <a:chOff x="0" y="0"/>
          <a:chExt cx="0" cy="0"/>
        </a:xfrm>
      </p:grpSpPr>
      <p:sp>
        <p:nvSpPr>
          <p:cNvPr id="266" name="Google Shape;266;p51"/>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7" name="Google Shape;267;p51"/>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68" name="Google Shape;268;p51"/>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69" name="Google Shape;269;p51"/>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70" name="Google Shape;270;p51"/>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71" name="Google Shape;271;p5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496" y="593367"/>
            <a:ext cx="11358000" cy="763500"/>
          </a:xfrm>
          <a:prstGeom prst="rect">
            <a:avLst/>
          </a:prstGeom>
        </p:spPr>
        <p:txBody>
          <a:bodyPr spcFirstLastPara="1" wrap="square" lIns="121875" tIns="121875" rIns="121875" bIns="121875"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7" name="Google Shape;27;p6"/>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NAVY 1Col Title | Subhead | Text | Image">
  <p:cSld name="NAVY 1Col Title | Subhead | Text | Image">
    <p:bg>
      <p:bgPr>
        <a:solidFill>
          <a:srgbClr val="030A14"/>
        </a:solidFill>
        <a:effectLst/>
      </p:bgPr>
    </p:bg>
    <p:spTree>
      <p:nvGrpSpPr>
        <p:cNvPr id="1" name="Shape 272"/>
        <p:cNvGrpSpPr/>
        <p:nvPr/>
      </p:nvGrpSpPr>
      <p:grpSpPr>
        <a:xfrm>
          <a:off x="0" y="0"/>
          <a:ext cx="0" cy="0"/>
          <a:chOff x="0" y="0"/>
          <a:chExt cx="0" cy="0"/>
        </a:xfrm>
      </p:grpSpPr>
      <p:sp>
        <p:nvSpPr>
          <p:cNvPr id="273" name="Google Shape;273;p52"/>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4" name="Google Shape;274;p52"/>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75" name="Google Shape;275;p52"/>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76" name="Google Shape;276;p52"/>
          <p:cNvSpPr txBox="1">
            <a:spLocks noGrp="1"/>
          </p:cNvSpPr>
          <p:nvPr>
            <p:ph type="body" idx="3"/>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77" name="Google Shape;277;p52"/>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78" name="Google Shape;278;p52"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NAVY Title | Subhead | Text | HP Image">
  <p:cSld name="NAVY Title | Subhead | Text | HP Image">
    <p:bg>
      <p:bgPr>
        <a:solidFill>
          <a:srgbClr val="030A14"/>
        </a:solidFill>
        <a:effectLst/>
      </p:bgPr>
    </p:bg>
    <p:spTree>
      <p:nvGrpSpPr>
        <p:cNvPr id="1" name="Shape 279"/>
        <p:cNvGrpSpPr/>
        <p:nvPr/>
      </p:nvGrpSpPr>
      <p:grpSpPr>
        <a:xfrm>
          <a:off x="0" y="0"/>
          <a:ext cx="0" cy="0"/>
          <a:chOff x="0" y="0"/>
          <a:chExt cx="0" cy="0"/>
        </a:xfrm>
      </p:grpSpPr>
      <p:sp>
        <p:nvSpPr>
          <p:cNvPr id="280" name="Google Shape;280;p53"/>
          <p:cNvSpPr>
            <a:spLocks noGrp="1"/>
          </p:cNvSpPr>
          <p:nvPr>
            <p:ph type="pic" idx="2"/>
          </p:nvPr>
        </p:nvSpPr>
        <p:spPr>
          <a:xfrm>
            <a:off x="6094475" y="359"/>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81" name="Google Shape;281;p53"/>
          <p:cNvSpPr txBox="1">
            <a:spLocks noGrp="1"/>
          </p:cNvSpPr>
          <p:nvPr>
            <p:ph type="title"/>
          </p:nvPr>
        </p:nvSpPr>
        <p:spPr>
          <a:xfrm>
            <a:off x="455618" y="503696"/>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2" name="Google Shape;282;p53"/>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83" name="Google Shape;283;p53"/>
          <p:cNvSpPr txBox="1">
            <a:spLocks noGrp="1"/>
          </p:cNvSpPr>
          <p:nvPr>
            <p:ph type="body" idx="3"/>
          </p:nvPr>
        </p:nvSpPr>
        <p:spPr>
          <a:xfrm>
            <a:off x="455619" y="868681"/>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84" name="Google Shape;284;p53"/>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85" name="Google Shape;285;p53"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NAVY Title | Subhead">
  <p:cSld name="NAVY Title | Subhead">
    <p:bg>
      <p:bgPr>
        <a:solidFill>
          <a:srgbClr val="030A14"/>
        </a:solidFill>
        <a:effectLst/>
      </p:bgPr>
    </p:bg>
    <p:spTree>
      <p:nvGrpSpPr>
        <p:cNvPr id="1" name="Shape 286"/>
        <p:cNvGrpSpPr/>
        <p:nvPr/>
      </p:nvGrpSpPr>
      <p:grpSpPr>
        <a:xfrm>
          <a:off x="0" y="0"/>
          <a:ext cx="0" cy="0"/>
          <a:chOff x="0" y="0"/>
          <a:chExt cx="0" cy="0"/>
        </a:xfrm>
      </p:grpSpPr>
      <p:sp>
        <p:nvSpPr>
          <p:cNvPr id="287" name="Google Shape;287;p54"/>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8" name="Google Shape;288;p54"/>
          <p:cNvSpPr txBox="1">
            <a:spLocks noGrp="1"/>
          </p:cNvSpPr>
          <p:nvPr>
            <p:ph type="body" idx="1"/>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89" name="Google Shape;289;p54"/>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90" name="Google Shape;290;p5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NAVY Blank">
  <p:cSld name="NAVY Blank">
    <p:bg>
      <p:bgPr>
        <a:solidFill>
          <a:srgbClr val="030A14"/>
        </a:solidFill>
        <a:effectLst/>
      </p:bgPr>
    </p:bg>
    <p:spTree>
      <p:nvGrpSpPr>
        <p:cNvPr id="1" name="Shape 291"/>
        <p:cNvGrpSpPr/>
        <p:nvPr/>
      </p:nvGrpSpPr>
      <p:grpSpPr>
        <a:xfrm>
          <a:off x="0" y="0"/>
          <a:ext cx="0" cy="0"/>
          <a:chOff x="0" y="0"/>
          <a:chExt cx="0" cy="0"/>
        </a:xfrm>
      </p:grpSpPr>
      <p:sp>
        <p:nvSpPr>
          <p:cNvPr id="292" name="Google Shape;292;p55"/>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93" name="Google Shape;293;p5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HYUNDAI  1Col Title | Text">
  <p:cSld name="HYUNDAI  1Col Title | Text">
    <p:bg>
      <p:bgPr>
        <a:solidFill>
          <a:schemeClr val="dk2"/>
        </a:solidFill>
        <a:effectLst/>
      </p:bgPr>
    </p:bg>
    <p:spTree>
      <p:nvGrpSpPr>
        <p:cNvPr id="1" name="Shape 294"/>
        <p:cNvGrpSpPr/>
        <p:nvPr/>
      </p:nvGrpSpPr>
      <p:grpSpPr>
        <a:xfrm>
          <a:off x="0" y="0"/>
          <a:ext cx="0" cy="0"/>
          <a:chOff x="0" y="0"/>
          <a:chExt cx="0" cy="0"/>
        </a:xfrm>
      </p:grpSpPr>
      <p:sp>
        <p:nvSpPr>
          <p:cNvPr id="295" name="Google Shape;295;p56"/>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6" name="Google Shape;296;p56"/>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97" name="Google Shape;297;p56"/>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98" name="Google Shape;298;p5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HYUNDAI  2Col Title | Text">
  <p:cSld name="HYUNDAI  2Col Title | Text">
    <p:bg>
      <p:bgPr>
        <a:solidFill>
          <a:schemeClr val="dk2"/>
        </a:solidFill>
        <a:effectLst/>
      </p:bgPr>
    </p:bg>
    <p:spTree>
      <p:nvGrpSpPr>
        <p:cNvPr id="1" name="Shape 299"/>
        <p:cNvGrpSpPr/>
        <p:nvPr/>
      </p:nvGrpSpPr>
      <p:grpSpPr>
        <a:xfrm>
          <a:off x="0" y="0"/>
          <a:ext cx="0" cy="0"/>
          <a:chOff x="0" y="0"/>
          <a:chExt cx="0" cy="0"/>
        </a:xfrm>
      </p:grpSpPr>
      <p:sp>
        <p:nvSpPr>
          <p:cNvPr id="300" name="Google Shape;300;p57"/>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57"/>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02" name="Google Shape;302;p57"/>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03" name="Google Shape;303;p5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
        <p:nvSpPr>
          <p:cNvPr id="304" name="Google Shape;304;p57"/>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HYUNDAI Title | Text | Image">
  <p:cSld name="HYUNDAI Title | Text | Image">
    <p:bg>
      <p:bgPr>
        <a:solidFill>
          <a:schemeClr val="dk2"/>
        </a:solidFill>
        <a:effectLst/>
      </p:bgPr>
    </p:bg>
    <p:spTree>
      <p:nvGrpSpPr>
        <p:cNvPr id="1" name="Shape 305"/>
        <p:cNvGrpSpPr/>
        <p:nvPr/>
      </p:nvGrpSpPr>
      <p:grpSpPr>
        <a:xfrm>
          <a:off x="0" y="0"/>
          <a:ext cx="0" cy="0"/>
          <a:chOff x="0" y="0"/>
          <a:chExt cx="0" cy="0"/>
        </a:xfrm>
      </p:grpSpPr>
      <p:sp>
        <p:nvSpPr>
          <p:cNvPr id="306" name="Google Shape;306;p58"/>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7" name="Google Shape;307;p58"/>
          <p:cNvSpPr txBox="1">
            <a:spLocks noGrp="1"/>
          </p:cNvSpPr>
          <p:nvPr>
            <p:ph type="body" idx="1"/>
          </p:nvPr>
        </p:nvSpPr>
        <p:spPr>
          <a:xfrm>
            <a:off x="455618" y="2971800"/>
            <a:ext cx="5638858"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08" name="Google Shape;308;p58"/>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09" name="Google Shape;309;p58"/>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10" name="Google Shape;310;p5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HYUNDAI  Title | Text | HP Image">
  <p:cSld name="HYUNDAI  Title | Text | HP Image">
    <p:bg>
      <p:bgPr>
        <a:solidFill>
          <a:schemeClr val="dk2"/>
        </a:solidFill>
        <a:effectLst/>
      </p:bgPr>
    </p:bg>
    <p:spTree>
      <p:nvGrpSpPr>
        <p:cNvPr id="1" name="Shape 311"/>
        <p:cNvGrpSpPr/>
        <p:nvPr/>
      </p:nvGrpSpPr>
      <p:grpSpPr>
        <a:xfrm>
          <a:off x="0" y="0"/>
          <a:ext cx="0" cy="0"/>
          <a:chOff x="0" y="0"/>
          <a:chExt cx="0" cy="0"/>
        </a:xfrm>
      </p:grpSpPr>
      <p:sp>
        <p:nvSpPr>
          <p:cNvPr id="312" name="Google Shape;312;p59"/>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13" name="Google Shape;313;p59"/>
          <p:cNvSpPr txBox="1">
            <a:spLocks noGrp="1"/>
          </p:cNvSpPr>
          <p:nvPr>
            <p:ph type="title"/>
          </p:nvPr>
        </p:nvSpPr>
        <p:spPr>
          <a:xfrm>
            <a:off x="455618" y="491681"/>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4" name="Google Shape;314;p59"/>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15" name="Google Shape;315;p59"/>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16" name="Google Shape;316;p5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HYUNDAI  Title">
  <p:cSld name="HYUNDAI  Title">
    <p:bg>
      <p:bgPr>
        <a:solidFill>
          <a:schemeClr val="dk2"/>
        </a:solidFill>
        <a:effectLst/>
      </p:bgPr>
    </p:bg>
    <p:spTree>
      <p:nvGrpSpPr>
        <p:cNvPr id="1" name="Shape 317"/>
        <p:cNvGrpSpPr/>
        <p:nvPr/>
      </p:nvGrpSpPr>
      <p:grpSpPr>
        <a:xfrm>
          <a:off x="0" y="0"/>
          <a:ext cx="0" cy="0"/>
          <a:chOff x="0" y="0"/>
          <a:chExt cx="0" cy="0"/>
        </a:xfrm>
      </p:grpSpPr>
      <p:sp>
        <p:nvSpPr>
          <p:cNvPr id="318" name="Google Shape;318;p60"/>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9" name="Google Shape;319;p60"/>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20" name="Google Shape;320;p6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HYUNDAI  1Col Subhead | Title | Text">
  <p:cSld name="HYUNDAI  1Col Subhead | Title | Text">
    <p:bg>
      <p:bgPr>
        <a:solidFill>
          <a:schemeClr val="dk2"/>
        </a:solidFill>
        <a:effectLst/>
      </p:bgPr>
    </p:bg>
    <p:spTree>
      <p:nvGrpSpPr>
        <p:cNvPr id="1" name="Shape 321"/>
        <p:cNvGrpSpPr/>
        <p:nvPr/>
      </p:nvGrpSpPr>
      <p:grpSpPr>
        <a:xfrm>
          <a:off x="0" y="0"/>
          <a:ext cx="0" cy="0"/>
          <a:chOff x="0" y="0"/>
          <a:chExt cx="0" cy="0"/>
        </a:xfrm>
      </p:grpSpPr>
      <p:sp>
        <p:nvSpPr>
          <p:cNvPr id="322" name="Google Shape;322;p61"/>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3" name="Google Shape;323;p61"/>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24" name="Google Shape;324;p61"/>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25" name="Google Shape;325;p61"/>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26" name="Google Shape;326;p6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496" y="740800"/>
            <a:ext cx="3743100" cy="1007700"/>
          </a:xfrm>
          <a:prstGeom prst="rect">
            <a:avLst/>
          </a:prstGeom>
        </p:spPr>
        <p:txBody>
          <a:bodyPr spcFirstLastPara="1" wrap="square" lIns="121875" tIns="121875" rIns="121875" bIns="121875" anchor="b" anchorCtr="0">
            <a:noAutofit/>
          </a:bodyPr>
          <a:lstStyle>
            <a:lvl1pPr lvl="0">
              <a:spcBef>
                <a:spcPts val="0"/>
              </a:spcBef>
              <a:spcAft>
                <a:spcPts val="0"/>
              </a:spcAft>
              <a:buSzPts val="3200"/>
              <a:buNone/>
              <a:defRPr sz="3201"/>
            </a:lvl1pPr>
            <a:lvl2pPr lvl="1">
              <a:spcBef>
                <a:spcPts val="0"/>
              </a:spcBef>
              <a:spcAft>
                <a:spcPts val="0"/>
              </a:spcAft>
              <a:buSzPts val="3200"/>
              <a:buNone/>
              <a:defRPr sz="3201"/>
            </a:lvl2pPr>
            <a:lvl3pPr lvl="2">
              <a:spcBef>
                <a:spcPts val="0"/>
              </a:spcBef>
              <a:spcAft>
                <a:spcPts val="0"/>
              </a:spcAft>
              <a:buSzPts val="3200"/>
              <a:buNone/>
              <a:defRPr sz="3201"/>
            </a:lvl3pPr>
            <a:lvl4pPr lvl="3">
              <a:spcBef>
                <a:spcPts val="0"/>
              </a:spcBef>
              <a:spcAft>
                <a:spcPts val="0"/>
              </a:spcAft>
              <a:buSzPts val="3200"/>
              <a:buNone/>
              <a:defRPr sz="3201"/>
            </a:lvl4pPr>
            <a:lvl5pPr lvl="4">
              <a:spcBef>
                <a:spcPts val="0"/>
              </a:spcBef>
              <a:spcAft>
                <a:spcPts val="0"/>
              </a:spcAft>
              <a:buSzPts val="3200"/>
              <a:buNone/>
              <a:defRPr sz="3201"/>
            </a:lvl5pPr>
            <a:lvl6pPr lvl="5">
              <a:spcBef>
                <a:spcPts val="0"/>
              </a:spcBef>
              <a:spcAft>
                <a:spcPts val="0"/>
              </a:spcAft>
              <a:buSzPts val="3200"/>
              <a:buNone/>
              <a:defRPr sz="3201"/>
            </a:lvl6pPr>
            <a:lvl7pPr lvl="6">
              <a:spcBef>
                <a:spcPts val="0"/>
              </a:spcBef>
              <a:spcAft>
                <a:spcPts val="0"/>
              </a:spcAft>
              <a:buSzPts val="3200"/>
              <a:buNone/>
              <a:defRPr sz="3201"/>
            </a:lvl7pPr>
            <a:lvl8pPr lvl="7">
              <a:spcBef>
                <a:spcPts val="0"/>
              </a:spcBef>
              <a:spcAft>
                <a:spcPts val="0"/>
              </a:spcAft>
              <a:buSzPts val="3200"/>
              <a:buNone/>
              <a:defRPr sz="3201"/>
            </a:lvl8pPr>
            <a:lvl9pPr lvl="8">
              <a:spcBef>
                <a:spcPts val="0"/>
              </a:spcBef>
              <a:spcAft>
                <a:spcPts val="0"/>
              </a:spcAft>
              <a:buSzPts val="3200"/>
              <a:buNone/>
              <a:defRPr sz="3201"/>
            </a:lvl9pPr>
          </a:lstStyle>
          <a:p>
            <a:endParaRPr/>
          </a:p>
        </p:txBody>
      </p:sp>
      <p:sp>
        <p:nvSpPr>
          <p:cNvPr id="30" name="Google Shape;30;p7"/>
          <p:cNvSpPr txBox="1">
            <a:spLocks noGrp="1"/>
          </p:cNvSpPr>
          <p:nvPr>
            <p:ph type="body" idx="1"/>
          </p:nvPr>
        </p:nvSpPr>
        <p:spPr>
          <a:xfrm>
            <a:off x="415496" y="1852800"/>
            <a:ext cx="3743100" cy="4239300"/>
          </a:xfrm>
          <a:prstGeom prst="rect">
            <a:avLst/>
          </a:prstGeom>
        </p:spPr>
        <p:txBody>
          <a:bodyPr spcFirstLastPara="1" wrap="square" lIns="121875" tIns="121875" rIns="121875" bIns="121875" anchor="t" anchorCtr="0">
            <a:noAutofit/>
          </a:bodyPr>
          <a:lstStyle>
            <a:lvl1pPr marL="457207" lvl="0" indent="-330205">
              <a:spcBef>
                <a:spcPts val="0"/>
              </a:spcBef>
              <a:spcAft>
                <a:spcPts val="0"/>
              </a:spcAft>
              <a:buSzPts val="1600"/>
              <a:buChar char="●"/>
              <a:defRPr sz="1600"/>
            </a:lvl1pPr>
            <a:lvl2pPr marL="914415" lvl="1" indent="-330205">
              <a:spcBef>
                <a:spcPts val="2099"/>
              </a:spcBef>
              <a:spcAft>
                <a:spcPts val="0"/>
              </a:spcAft>
              <a:buSzPts val="1600"/>
              <a:buChar char="○"/>
              <a:defRPr sz="1600"/>
            </a:lvl2pPr>
            <a:lvl3pPr marL="1371622" lvl="2" indent="-330205">
              <a:spcBef>
                <a:spcPts val="2099"/>
              </a:spcBef>
              <a:spcAft>
                <a:spcPts val="0"/>
              </a:spcAft>
              <a:buSzPts val="1600"/>
              <a:buChar char="■"/>
              <a:defRPr sz="1600"/>
            </a:lvl3pPr>
            <a:lvl4pPr marL="1828831" lvl="3" indent="-330205">
              <a:spcBef>
                <a:spcPts val="2099"/>
              </a:spcBef>
              <a:spcAft>
                <a:spcPts val="0"/>
              </a:spcAft>
              <a:buSzPts val="1600"/>
              <a:buChar char="●"/>
              <a:defRPr sz="1600"/>
            </a:lvl4pPr>
            <a:lvl5pPr marL="2286038" lvl="4" indent="-330205">
              <a:spcBef>
                <a:spcPts val="2099"/>
              </a:spcBef>
              <a:spcAft>
                <a:spcPts val="0"/>
              </a:spcAft>
              <a:buSzPts val="1600"/>
              <a:buChar char="○"/>
              <a:defRPr sz="1600"/>
            </a:lvl5pPr>
            <a:lvl6pPr marL="2743246" lvl="5" indent="-330205">
              <a:spcBef>
                <a:spcPts val="2099"/>
              </a:spcBef>
              <a:spcAft>
                <a:spcPts val="0"/>
              </a:spcAft>
              <a:buSzPts val="1600"/>
              <a:buChar char="■"/>
              <a:defRPr sz="1600"/>
            </a:lvl6pPr>
            <a:lvl7pPr marL="3200453" lvl="6" indent="-330205">
              <a:spcBef>
                <a:spcPts val="2099"/>
              </a:spcBef>
              <a:spcAft>
                <a:spcPts val="0"/>
              </a:spcAft>
              <a:buSzPts val="1600"/>
              <a:buChar char="●"/>
              <a:defRPr sz="1600"/>
            </a:lvl7pPr>
            <a:lvl8pPr marL="3657661" lvl="7" indent="-330205">
              <a:spcBef>
                <a:spcPts val="2099"/>
              </a:spcBef>
              <a:spcAft>
                <a:spcPts val="0"/>
              </a:spcAft>
              <a:buSzPts val="1600"/>
              <a:buChar char="○"/>
              <a:defRPr sz="1600"/>
            </a:lvl8pPr>
            <a:lvl9pPr marL="4114868" lvl="8" indent="-330205">
              <a:spcBef>
                <a:spcPts val="2099"/>
              </a:spcBef>
              <a:spcAft>
                <a:spcPts val="2099"/>
              </a:spcAft>
              <a:buSzPts val="1600"/>
              <a:buChar char="■"/>
              <a:defRPr sz="1600"/>
            </a:lvl9pPr>
          </a:lstStyle>
          <a:p>
            <a:endParaRPr/>
          </a:p>
        </p:txBody>
      </p:sp>
      <p:sp>
        <p:nvSpPr>
          <p:cNvPr id="31" name="Google Shape;31;p7"/>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HYUNDAI 2Col Subhead | Title | Text">
  <p:cSld name="HYUNDAI 2Col Subhead | Title | Text">
    <p:bg>
      <p:bgPr>
        <a:solidFill>
          <a:schemeClr val="dk2"/>
        </a:solidFill>
        <a:effectLst/>
      </p:bgPr>
    </p:bg>
    <p:spTree>
      <p:nvGrpSpPr>
        <p:cNvPr id="1" name="Shape 327"/>
        <p:cNvGrpSpPr/>
        <p:nvPr/>
      </p:nvGrpSpPr>
      <p:grpSpPr>
        <a:xfrm>
          <a:off x="0" y="0"/>
          <a:ext cx="0" cy="0"/>
          <a:chOff x="0" y="0"/>
          <a:chExt cx="0" cy="0"/>
        </a:xfrm>
      </p:grpSpPr>
      <p:sp>
        <p:nvSpPr>
          <p:cNvPr id="328" name="Google Shape;328;p62"/>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9" name="Google Shape;329;p62"/>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30" name="Google Shape;330;p62"/>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31" name="Google Shape;331;p62"/>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32" name="Google Shape;332;p62"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
        <p:nvSpPr>
          <p:cNvPr id="333" name="Google Shape;333;p62"/>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HYUNDAI  Subhead | Title | Text | Image">
  <p:cSld name="HYUNDAI  Subhead | Title | Text | Image">
    <p:bg>
      <p:bgPr>
        <a:solidFill>
          <a:schemeClr val="dk2"/>
        </a:solidFill>
        <a:effectLst/>
      </p:bgPr>
    </p:bg>
    <p:spTree>
      <p:nvGrpSpPr>
        <p:cNvPr id="1" name="Shape 334"/>
        <p:cNvGrpSpPr/>
        <p:nvPr/>
      </p:nvGrpSpPr>
      <p:grpSpPr>
        <a:xfrm>
          <a:off x="0" y="0"/>
          <a:ext cx="0" cy="0"/>
          <a:chOff x="0" y="0"/>
          <a:chExt cx="0" cy="0"/>
        </a:xfrm>
      </p:grpSpPr>
      <p:sp>
        <p:nvSpPr>
          <p:cNvPr id="335" name="Google Shape;335;p63"/>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6" name="Google Shape;336;p63"/>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37" name="Google Shape;337;p63"/>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38" name="Google Shape;338;p63"/>
          <p:cNvSpPr txBox="1">
            <a:spLocks noGrp="1"/>
          </p:cNvSpPr>
          <p:nvPr>
            <p:ph type="body" idx="3"/>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39" name="Google Shape;339;p63"/>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40" name="Google Shape;340;p63"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HYUNDAI  Subhead | Title | Text | HP Image">
  <p:cSld name="HYUNDAI  Subhead | Title | Text | HP Image">
    <p:bg>
      <p:bgPr>
        <a:solidFill>
          <a:schemeClr val="dk2"/>
        </a:solidFill>
        <a:effectLst/>
      </p:bgPr>
    </p:bg>
    <p:spTree>
      <p:nvGrpSpPr>
        <p:cNvPr id="1" name="Shape 341"/>
        <p:cNvGrpSpPr/>
        <p:nvPr/>
      </p:nvGrpSpPr>
      <p:grpSpPr>
        <a:xfrm>
          <a:off x="0" y="0"/>
          <a:ext cx="0" cy="0"/>
          <a:chOff x="0" y="0"/>
          <a:chExt cx="0" cy="0"/>
        </a:xfrm>
      </p:grpSpPr>
      <p:sp>
        <p:nvSpPr>
          <p:cNvPr id="342" name="Google Shape;342;p64"/>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43" name="Google Shape;343;p64"/>
          <p:cNvSpPr txBox="1">
            <a:spLocks noGrp="1"/>
          </p:cNvSpPr>
          <p:nvPr>
            <p:ph type="title"/>
          </p:nvPr>
        </p:nvSpPr>
        <p:spPr>
          <a:xfrm>
            <a:off x="455618" y="73152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4" name="Google Shape;344;p64"/>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45" name="Google Shape;345;p64"/>
          <p:cNvSpPr txBox="1">
            <a:spLocks noGrp="1"/>
          </p:cNvSpPr>
          <p:nvPr>
            <p:ph type="body" idx="3"/>
          </p:nvPr>
        </p:nvSpPr>
        <p:spPr>
          <a:xfrm>
            <a:off x="455619" y="460685"/>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46" name="Google Shape;346;p64"/>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47" name="Google Shape;347;p6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HYUNDAI  Subhead | Title">
  <p:cSld name="HYUNDAI  Subhead | Title">
    <p:bg>
      <p:bgPr>
        <a:solidFill>
          <a:schemeClr val="dk2"/>
        </a:solidFill>
        <a:effectLst/>
      </p:bgPr>
    </p:bg>
    <p:spTree>
      <p:nvGrpSpPr>
        <p:cNvPr id="1" name="Shape 348"/>
        <p:cNvGrpSpPr/>
        <p:nvPr/>
      </p:nvGrpSpPr>
      <p:grpSpPr>
        <a:xfrm>
          <a:off x="0" y="0"/>
          <a:ext cx="0" cy="0"/>
          <a:chOff x="0" y="0"/>
          <a:chExt cx="0" cy="0"/>
        </a:xfrm>
      </p:grpSpPr>
      <p:sp>
        <p:nvSpPr>
          <p:cNvPr id="349" name="Google Shape;349;p65"/>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0" name="Google Shape;350;p65"/>
          <p:cNvSpPr txBox="1">
            <a:spLocks noGrp="1"/>
          </p:cNvSpPr>
          <p:nvPr>
            <p:ph type="body" idx="1"/>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51" name="Google Shape;351;p65"/>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52" name="Google Shape;352;p6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HYUNDAI  1Col Title | Subhead | Text">
  <p:cSld name="HYUNDAI  1Col Title | Subhead | Text">
    <p:bg>
      <p:bgPr>
        <a:solidFill>
          <a:schemeClr val="dk2"/>
        </a:solidFill>
        <a:effectLst/>
      </p:bgPr>
    </p:bg>
    <p:spTree>
      <p:nvGrpSpPr>
        <p:cNvPr id="1" name="Shape 353"/>
        <p:cNvGrpSpPr/>
        <p:nvPr/>
      </p:nvGrpSpPr>
      <p:grpSpPr>
        <a:xfrm>
          <a:off x="0" y="0"/>
          <a:ext cx="0" cy="0"/>
          <a:chOff x="0" y="0"/>
          <a:chExt cx="0" cy="0"/>
        </a:xfrm>
      </p:grpSpPr>
      <p:sp>
        <p:nvSpPr>
          <p:cNvPr id="354" name="Google Shape;354;p66"/>
          <p:cNvSpPr txBox="1">
            <a:spLocks noGrp="1"/>
          </p:cNvSpPr>
          <p:nvPr>
            <p:ph type="title"/>
          </p:nvPr>
        </p:nvSpPr>
        <p:spPr>
          <a:xfrm>
            <a:off x="455618" y="491681"/>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5" name="Google Shape;355;p66"/>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56" name="Google Shape;356;p66"/>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57" name="Google Shape;357;p66"/>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58" name="Google Shape;358;p6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HYUNDAI  2Col Title | Subhead | Text">
  <p:cSld name="HYUNDAI  2Col Title | Subhead | Text">
    <p:bg>
      <p:bgPr>
        <a:solidFill>
          <a:schemeClr val="dk2"/>
        </a:solidFill>
        <a:effectLst/>
      </p:bgPr>
    </p:bg>
    <p:spTree>
      <p:nvGrpSpPr>
        <p:cNvPr id="1" name="Shape 359"/>
        <p:cNvGrpSpPr/>
        <p:nvPr/>
      </p:nvGrpSpPr>
      <p:grpSpPr>
        <a:xfrm>
          <a:off x="0" y="0"/>
          <a:ext cx="0" cy="0"/>
          <a:chOff x="0" y="0"/>
          <a:chExt cx="0" cy="0"/>
        </a:xfrm>
      </p:grpSpPr>
      <p:sp>
        <p:nvSpPr>
          <p:cNvPr id="360" name="Google Shape;360;p67"/>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1" name="Google Shape;361;p67"/>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62" name="Google Shape;362;p67"/>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63" name="Google Shape;363;p67"/>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64" name="Google Shape;364;p6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
        <p:nvSpPr>
          <p:cNvPr id="365" name="Google Shape;365;p67"/>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HYUNDAI  1Col Title | Subhead | Text | Image">
  <p:cSld name="HYUNDAI  1Col Title | Subhead | Text | Image">
    <p:bg>
      <p:bgPr>
        <a:solidFill>
          <a:schemeClr val="dk2"/>
        </a:solidFill>
        <a:effectLst/>
      </p:bgPr>
    </p:bg>
    <p:spTree>
      <p:nvGrpSpPr>
        <p:cNvPr id="1" name="Shape 366"/>
        <p:cNvGrpSpPr/>
        <p:nvPr/>
      </p:nvGrpSpPr>
      <p:grpSpPr>
        <a:xfrm>
          <a:off x="0" y="0"/>
          <a:ext cx="0" cy="0"/>
          <a:chOff x="0" y="0"/>
          <a:chExt cx="0" cy="0"/>
        </a:xfrm>
      </p:grpSpPr>
      <p:sp>
        <p:nvSpPr>
          <p:cNvPr id="367" name="Google Shape;367;p68"/>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8" name="Google Shape;368;p68"/>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69" name="Google Shape;369;p68"/>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70" name="Google Shape;370;p68"/>
          <p:cNvSpPr txBox="1">
            <a:spLocks noGrp="1"/>
          </p:cNvSpPr>
          <p:nvPr>
            <p:ph type="body" idx="3"/>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71" name="Google Shape;371;p68"/>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72" name="Google Shape;372;p6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HYUNDAI  Title | Subhead | Text | HP Image">
  <p:cSld name="HYUNDAI  Title | Subhead | Text | HP Image">
    <p:bg>
      <p:bgPr>
        <a:solidFill>
          <a:schemeClr val="dk2"/>
        </a:solidFill>
        <a:effectLst/>
      </p:bgPr>
    </p:bg>
    <p:spTree>
      <p:nvGrpSpPr>
        <p:cNvPr id="1" name="Shape 373"/>
        <p:cNvGrpSpPr/>
        <p:nvPr/>
      </p:nvGrpSpPr>
      <p:grpSpPr>
        <a:xfrm>
          <a:off x="0" y="0"/>
          <a:ext cx="0" cy="0"/>
          <a:chOff x="0" y="0"/>
          <a:chExt cx="0" cy="0"/>
        </a:xfrm>
      </p:grpSpPr>
      <p:sp>
        <p:nvSpPr>
          <p:cNvPr id="374" name="Google Shape;374;p69"/>
          <p:cNvSpPr>
            <a:spLocks noGrp="1"/>
          </p:cNvSpPr>
          <p:nvPr>
            <p:ph type="pic" idx="2"/>
          </p:nvPr>
        </p:nvSpPr>
        <p:spPr>
          <a:xfrm>
            <a:off x="6094475" y="359"/>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75" name="Google Shape;375;p69"/>
          <p:cNvSpPr txBox="1">
            <a:spLocks noGrp="1"/>
          </p:cNvSpPr>
          <p:nvPr>
            <p:ph type="title"/>
          </p:nvPr>
        </p:nvSpPr>
        <p:spPr>
          <a:xfrm>
            <a:off x="455618" y="503696"/>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6" name="Google Shape;376;p69"/>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77" name="Google Shape;377;p69"/>
          <p:cNvSpPr txBox="1">
            <a:spLocks noGrp="1"/>
          </p:cNvSpPr>
          <p:nvPr>
            <p:ph type="body" idx="3"/>
          </p:nvPr>
        </p:nvSpPr>
        <p:spPr>
          <a:xfrm>
            <a:off x="455619" y="868681"/>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78" name="Google Shape;378;p69"/>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79" name="Google Shape;379;p6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HYUNDAI  Title | Subhead">
  <p:cSld name="HYUNDAI  Title | Subhead">
    <p:bg>
      <p:bgPr>
        <a:solidFill>
          <a:schemeClr val="dk2"/>
        </a:solidFill>
        <a:effectLst/>
      </p:bgPr>
    </p:bg>
    <p:spTree>
      <p:nvGrpSpPr>
        <p:cNvPr id="1" name="Shape 380"/>
        <p:cNvGrpSpPr/>
        <p:nvPr/>
      </p:nvGrpSpPr>
      <p:grpSpPr>
        <a:xfrm>
          <a:off x="0" y="0"/>
          <a:ext cx="0" cy="0"/>
          <a:chOff x="0" y="0"/>
          <a:chExt cx="0" cy="0"/>
        </a:xfrm>
      </p:grpSpPr>
      <p:sp>
        <p:nvSpPr>
          <p:cNvPr id="381" name="Google Shape;381;p70"/>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2" name="Google Shape;382;p70"/>
          <p:cNvSpPr txBox="1">
            <a:spLocks noGrp="1"/>
          </p:cNvSpPr>
          <p:nvPr>
            <p:ph type="body" idx="1"/>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83" name="Google Shape;383;p70"/>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84" name="Google Shape;384;p7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HYUNDAI  Blank">
  <p:cSld name="HYUNDAI  Blank">
    <p:bg>
      <p:bgPr>
        <a:solidFill>
          <a:schemeClr val="dk2"/>
        </a:solidFill>
        <a:effectLst/>
      </p:bgPr>
    </p:bg>
    <p:spTree>
      <p:nvGrpSpPr>
        <p:cNvPr id="1" name="Shape 385"/>
        <p:cNvGrpSpPr/>
        <p:nvPr/>
      </p:nvGrpSpPr>
      <p:grpSpPr>
        <a:xfrm>
          <a:off x="0" y="0"/>
          <a:ext cx="0" cy="0"/>
          <a:chOff x="0" y="0"/>
          <a:chExt cx="0" cy="0"/>
        </a:xfrm>
      </p:grpSpPr>
      <p:sp>
        <p:nvSpPr>
          <p:cNvPr id="386" name="Google Shape;386;p71"/>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87" name="Google Shape;387;p7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503" y="600200"/>
            <a:ext cx="8488200" cy="5454300"/>
          </a:xfrm>
          <a:prstGeom prst="rect">
            <a:avLst/>
          </a:prstGeom>
        </p:spPr>
        <p:txBody>
          <a:bodyPr spcFirstLastPara="1" wrap="square" lIns="121875" tIns="121875" rIns="121875" bIns="121875" anchor="ctr" anchorCtr="0">
            <a:no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34" name="Google Shape;34;p8"/>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AGLASS 1Col Title | Text">
  <p:cSld name="SEAGLASS 1Col Title | Text">
    <p:bg>
      <p:bgPr>
        <a:solidFill>
          <a:schemeClr val="accent3"/>
        </a:solidFill>
        <a:effectLst/>
      </p:bgPr>
    </p:bg>
    <p:spTree>
      <p:nvGrpSpPr>
        <p:cNvPr id="1" name="Shape 388"/>
        <p:cNvGrpSpPr/>
        <p:nvPr/>
      </p:nvGrpSpPr>
      <p:grpSpPr>
        <a:xfrm>
          <a:off x="0" y="0"/>
          <a:ext cx="0" cy="0"/>
          <a:chOff x="0" y="0"/>
          <a:chExt cx="0" cy="0"/>
        </a:xfrm>
      </p:grpSpPr>
      <p:sp>
        <p:nvSpPr>
          <p:cNvPr id="389" name="Google Shape;389;p72"/>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0" name="Google Shape;390;p72"/>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91" name="Google Shape;391;p72"/>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92" name="Google Shape;392;p72"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AGLASS 2Col Title | Text">
  <p:cSld name="SEAGLASS 2Col Title | Text">
    <p:bg>
      <p:bgPr>
        <a:solidFill>
          <a:schemeClr val="accent3"/>
        </a:solidFill>
        <a:effectLst/>
      </p:bgPr>
    </p:bg>
    <p:spTree>
      <p:nvGrpSpPr>
        <p:cNvPr id="1" name="Shape 393"/>
        <p:cNvGrpSpPr/>
        <p:nvPr/>
      </p:nvGrpSpPr>
      <p:grpSpPr>
        <a:xfrm>
          <a:off x="0" y="0"/>
          <a:ext cx="0" cy="0"/>
          <a:chOff x="0" y="0"/>
          <a:chExt cx="0" cy="0"/>
        </a:xfrm>
      </p:grpSpPr>
      <p:sp>
        <p:nvSpPr>
          <p:cNvPr id="394" name="Google Shape;394;p73"/>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5" name="Google Shape;395;p73"/>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96" name="Google Shape;396;p73"/>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97" name="Google Shape;397;p73"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
        <p:nvSpPr>
          <p:cNvPr id="398" name="Google Shape;398;p73"/>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AGLASS Title | Text | Image">
  <p:cSld name="SEAGLASS Title | Text | Image">
    <p:bg>
      <p:bgPr>
        <a:solidFill>
          <a:schemeClr val="accent3"/>
        </a:solidFill>
        <a:effectLst/>
      </p:bgPr>
    </p:bg>
    <p:spTree>
      <p:nvGrpSpPr>
        <p:cNvPr id="1" name="Shape 399"/>
        <p:cNvGrpSpPr/>
        <p:nvPr/>
      </p:nvGrpSpPr>
      <p:grpSpPr>
        <a:xfrm>
          <a:off x="0" y="0"/>
          <a:ext cx="0" cy="0"/>
          <a:chOff x="0" y="0"/>
          <a:chExt cx="0" cy="0"/>
        </a:xfrm>
      </p:grpSpPr>
      <p:sp>
        <p:nvSpPr>
          <p:cNvPr id="400" name="Google Shape;400;p74"/>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1" name="Google Shape;401;p74"/>
          <p:cNvSpPr txBox="1">
            <a:spLocks noGrp="1"/>
          </p:cNvSpPr>
          <p:nvPr>
            <p:ph type="body" idx="1"/>
          </p:nvPr>
        </p:nvSpPr>
        <p:spPr>
          <a:xfrm>
            <a:off x="455618" y="2971800"/>
            <a:ext cx="5638858"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02" name="Google Shape;402;p74"/>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03" name="Google Shape;403;p74"/>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04" name="Google Shape;404;p74"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AGLASS Title | Text | HP Image">
  <p:cSld name="SEAGLASS Title | Text | HP Image">
    <p:bg>
      <p:bgPr>
        <a:solidFill>
          <a:schemeClr val="accent3"/>
        </a:solidFill>
        <a:effectLst/>
      </p:bgPr>
    </p:bg>
    <p:spTree>
      <p:nvGrpSpPr>
        <p:cNvPr id="1" name="Shape 405"/>
        <p:cNvGrpSpPr/>
        <p:nvPr/>
      </p:nvGrpSpPr>
      <p:grpSpPr>
        <a:xfrm>
          <a:off x="0" y="0"/>
          <a:ext cx="0" cy="0"/>
          <a:chOff x="0" y="0"/>
          <a:chExt cx="0" cy="0"/>
        </a:xfrm>
      </p:grpSpPr>
      <p:sp>
        <p:nvSpPr>
          <p:cNvPr id="406" name="Google Shape;406;p75"/>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07" name="Google Shape;407;p75"/>
          <p:cNvSpPr txBox="1">
            <a:spLocks noGrp="1"/>
          </p:cNvSpPr>
          <p:nvPr>
            <p:ph type="title"/>
          </p:nvPr>
        </p:nvSpPr>
        <p:spPr>
          <a:xfrm>
            <a:off x="455618" y="476183"/>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8" name="Google Shape;408;p75"/>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09" name="Google Shape;409;p75"/>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10" name="Google Shape;410;p75"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AGLASS Title">
  <p:cSld name="SEAGLASS Title">
    <p:bg>
      <p:bgPr>
        <a:solidFill>
          <a:schemeClr val="accent3"/>
        </a:solidFill>
        <a:effectLst/>
      </p:bgPr>
    </p:bg>
    <p:spTree>
      <p:nvGrpSpPr>
        <p:cNvPr id="1" name="Shape 411"/>
        <p:cNvGrpSpPr/>
        <p:nvPr/>
      </p:nvGrpSpPr>
      <p:grpSpPr>
        <a:xfrm>
          <a:off x="0" y="0"/>
          <a:ext cx="0" cy="0"/>
          <a:chOff x="0" y="0"/>
          <a:chExt cx="0" cy="0"/>
        </a:xfrm>
      </p:grpSpPr>
      <p:sp>
        <p:nvSpPr>
          <p:cNvPr id="412" name="Google Shape;412;p76"/>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3" name="Google Shape;413;p76"/>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14" name="Google Shape;414;p76"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AGLASS 1Col Subhead | Title | Text">
  <p:cSld name="SEAGLASS 1Col Subhead | Title | Text">
    <p:bg>
      <p:bgPr>
        <a:solidFill>
          <a:schemeClr val="accent3"/>
        </a:solidFill>
        <a:effectLst/>
      </p:bgPr>
    </p:bg>
    <p:spTree>
      <p:nvGrpSpPr>
        <p:cNvPr id="1" name="Shape 415"/>
        <p:cNvGrpSpPr/>
        <p:nvPr/>
      </p:nvGrpSpPr>
      <p:grpSpPr>
        <a:xfrm>
          <a:off x="0" y="0"/>
          <a:ext cx="0" cy="0"/>
          <a:chOff x="0" y="0"/>
          <a:chExt cx="0" cy="0"/>
        </a:xfrm>
      </p:grpSpPr>
      <p:sp>
        <p:nvSpPr>
          <p:cNvPr id="416" name="Google Shape;416;p77"/>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7" name="Google Shape;417;p77"/>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18" name="Google Shape;418;p77"/>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19" name="Google Shape;419;p77"/>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20" name="Google Shape;420;p77"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AGLASS 2Col Subhead | Title | Text">
  <p:cSld name="SEAGLASS 2Col Subhead | Title | Text">
    <p:bg>
      <p:bgPr>
        <a:solidFill>
          <a:schemeClr val="accent3"/>
        </a:solidFill>
        <a:effectLst/>
      </p:bgPr>
    </p:bg>
    <p:spTree>
      <p:nvGrpSpPr>
        <p:cNvPr id="1" name="Shape 421"/>
        <p:cNvGrpSpPr/>
        <p:nvPr/>
      </p:nvGrpSpPr>
      <p:grpSpPr>
        <a:xfrm>
          <a:off x="0" y="0"/>
          <a:ext cx="0" cy="0"/>
          <a:chOff x="0" y="0"/>
          <a:chExt cx="0" cy="0"/>
        </a:xfrm>
      </p:grpSpPr>
      <p:sp>
        <p:nvSpPr>
          <p:cNvPr id="422" name="Google Shape;422;p78"/>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3" name="Google Shape;423;p78"/>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24" name="Google Shape;424;p78"/>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25" name="Google Shape;425;p78"/>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26" name="Google Shape;426;p78"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
        <p:nvSpPr>
          <p:cNvPr id="427" name="Google Shape;427;p78"/>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AGLASS Subhead | Title | Text | Image">
  <p:cSld name="SEAGLASS Subhead | Title | Text | Image">
    <p:bg>
      <p:bgPr>
        <a:solidFill>
          <a:schemeClr val="accent3"/>
        </a:solidFill>
        <a:effectLst/>
      </p:bgPr>
    </p:bg>
    <p:spTree>
      <p:nvGrpSpPr>
        <p:cNvPr id="1" name="Shape 428"/>
        <p:cNvGrpSpPr/>
        <p:nvPr/>
      </p:nvGrpSpPr>
      <p:grpSpPr>
        <a:xfrm>
          <a:off x="0" y="0"/>
          <a:ext cx="0" cy="0"/>
          <a:chOff x="0" y="0"/>
          <a:chExt cx="0" cy="0"/>
        </a:xfrm>
      </p:grpSpPr>
      <p:sp>
        <p:nvSpPr>
          <p:cNvPr id="429" name="Google Shape;429;p79"/>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0" name="Google Shape;430;p79"/>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31" name="Google Shape;431;p79"/>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32" name="Google Shape;432;p79"/>
          <p:cNvSpPr txBox="1">
            <a:spLocks noGrp="1"/>
          </p:cNvSpPr>
          <p:nvPr>
            <p:ph type="body" idx="3"/>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33" name="Google Shape;433;p79"/>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34" name="Google Shape;434;p79"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SEAGLASS Subhead | Title | Text | HP Image">
  <p:cSld name="SEAGLASS Subhead | Title | Text | HP Image">
    <p:bg>
      <p:bgPr>
        <a:solidFill>
          <a:schemeClr val="accent3"/>
        </a:solidFill>
        <a:effectLst/>
      </p:bgPr>
    </p:bg>
    <p:spTree>
      <p:nvGrpSpPr>
        <p:cNvPr id="1" name="Shape 435"/>
        <p:cNvGrpSpPr/>
        <p:nvPr/>
      </p:nvGrpSpPr>
      <p:grpSpPr>
        <a:xfrm>
          <a:off x="0" y="0"/>
          <a:ext cx="0" cy="0"/>
          <a:chOff x="0" y="0"/>
          <a:chExt cx="0" cy="0"/>
        </a:xfrm>
      </p:grpSpPr>
      <p:sp>
        <p:nvSpPr>
          <p:cNvPr id="436" name="Google Shape;436;p80"/>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37" name="Google Shape;437;p80"/>
          <p:cNvSpPr txBox="1">
            <a:spLocks noGrp="1"/>
          </p:cNvSpPr>
          <p:nvPr>
            <p:ph type="title"/>
          </p:nvPr>
        </p:nvSpPr>
        <p:spPr>
          <a:xfrm>
            <a:off x="455618" y="73152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8" name="Google Shape;438;p80"/>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39" name="Google Shape;439;p80"/>
          <p:cNvSpPr txBox="1">
            <a:spLocks noGrp="1"/>
          </p:cNvSpPr>
          <p:nvPr>
            <p:ph type="body" idx="3"/>
          </p:nvPr>
        </p:nvSpPr>
        <p:spPr>
          <a:xfrm>
            <a:off x="455619" y="460685"/>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40" name="Google Shape;440;p80"/>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41" name="Google Shape;441;p80"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EAGLASS Subhead | Title">
  <p:cSld name="SEAGLASS Subhead | Title">
    <p:bg>
      <p:bgPr>
        <a:solidFill>
          <a:schemeClr val="accent3"/>
        </a:solidFill>
        <a:effectLst/>
      </p:bgPr>
    </p:bg>
    <p:spTree>
      <p:nvGrpSpPr>
        <p:cNvPr id="1" name="Shape 442"/>
        <p:cNvGrpSpPr/>
        <p:nvPr/>
      </p:nvGrpSpPr>
      <p:grpSpPr>
        <a:xfrm>
          <a:off x="0" y="0"/>
          <a:ext cx="0" cy="0"/>
          <a:chOff x="0" y="0"/>
          <a:chExt cx="0" cy="0"/>
        </a:xfrm>
      </p:grpSpPr>
      <p:sp>
        <p:nvSpPr>
          <p:cNvPr id="443" name="Google Shape;443;p81"/>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4" name="Google Shape;444;p81"/>
          <p:cNvSpPr txBox="1">
            <a:spLocks noGrp="1"/>
          </p:cNvSpPr>
          <p:nvPr>
            <p:ph type="body" idx="1"/>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45" name="Google Shape;445;p81"/>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46" name="Google Shape;446;p81"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6094475" y="-167"/>
            <a:ext cx="6094500" cy="6858000"/>
          </a:xfrm>
          <a:prstGeom prst="rect">
            <a:avLst/>
          </a:prstGeom>
          <a:solidFill>
            <a:schemeClr val="lt2"/>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sz="1400"/>
          </a:p>
        </p:txBody>
      </p:sp>
      <p:sp>
        <p:nvSpPr>
          <p:cNvPr id="37" name="Google Shape;37;p9"/>
          <p:cNvSpPr txBox="1">
            <a:spLocks noGrp="1"/>
          </p:cNvSpPr>
          <p:nvPr>
            <p:ph type="title"/>
          </p:nvPr>
        </p:nvSpPr>
        <p:spPr>
          <a:xfrm>
            <a:off x="353913" y="1644233"/>
            <a:ext cx="5392199" cy="1976400"/>
          </a:xfrm>
          <a:prstGeom prst="rect">
            <a:avLst/>
          </a:prstGeom>
        </p:spPr>
        <p:txBody>
          <a:bodyPr spcFirstLastPara="1" wrap="square" lIns="121875" tIns="121875" rIns="121875" bIns="121875" anchor="b" anchorCtr="0">
            <a:no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38" name="Google Shape;38;p9"/>
          <p:cNvSpPr txBox="1">
            <a:spLocks noGrp="1"/>
          </p:cNvSpPr>
          <p:nvPr>
            <p:ph type="subTitle" idx="1"/>
          </p:nvPr>
        </p:nvSpPr>
        <p:spPr>
          <a:xfrm>
            <a:off x="353913" y="3737433"/>
            <a:ext cx="5392199" cy="1646700"/>
          </a:xfrm>
          <a:prstGeom prst="rect">
            <a:avLst/>
          </a:prstGeom>
        </p:spPr>
        <p:txBody>
          <a:bodyPr spcFirstLastPara="1" wrap="square" lIns="121875" tIns="121875" rIns="121875" bIns="121875" anchor="t" anchorCtr="0">
            <a:noAutofit/>
          </a:bodyPr>
          <a:lstStyle>
            <a:lvl1pPr lvl="0" algn="ctr">
              <a:lnSpc>
                <a:spcPct val="100000"/>
              </a:lnSpc>
              <a:spcBef>
                <a:spcPts val="0"/>
              </a:spcBef>
              <a:spcAft>
                <a:spcPts val="0"/>
              </a:spcAft>
              <a:buSzPts val="2800"/>
              <a:buNone/>
              <a:defRPr sz="2801"/>
            </a:lvl1pPr>
            <a:lvl2pPr lvl="1" algn="ctr">
              <a:lnSpc>
                <a:spcPct val="100000"/>
              </a:lnSpc>
              <a:spcBef>
                <a:spcPts val="0"/>
              </a:spcBef>
              <a:spcAft>
                <a:spcPts val="0"/>
              </a:spcAft>
              <a:buSzPts val="2800"/>
              <a:buNone/>
              <a:defRPr sz="2801"/>
            </a:lvl2pPr>
            <a:lvl3pPr lvl="2" algn="ctr">
              <a:lnSpc>
                <a:spcPct val="100000"/>
              </a:lnSpc>
              <a:spcBef>
                <a:spcPts val="0"/>
              </a:spcBef>
              <a:spcAft>
                <a:spcPts val="0"/>
              </a:spcAft>
              <a:buSzPts val="2800"/>
              <a:buNone/>
              <a:defRPr sz="2801"/>
            </a:lvl3pPr>
            <a:lvl4pPr lvl="3" algn="ctr">
              <a:lnSpc>
                <a:spcPct val="100000"/>
              </a:lnSpc>
              <a:spcBef>
                <a:spcPts val="0"/>
              </a:spcBef>
              <a:spcAft>
                <a:spcPts val="0"/>
              </a:spcAft>
              <a:buSzPts val="2800"/>
              <a:buNone/>
              <a:defRPr sz="2801"/>
            </a:lvl4pPr>
            <a:lvl5pPr lvl="4" algn="ctr">
              <a:lnSpc>
                <a:spcPct val="100000"/>
              </a:lnSpc>
              <a:spcBef>
                <a:spcPts val="0"/>
              </a:spcBef>
              <a:spcAft>
                <a:spcPts val="0"/>
              </a:spcAft>
              <a:buSzPts val="2800"/>
              <a:buNone/>
              <a:defRPr sz="2801"/>
            </a:lvl5pPr>
            <a:lvl6pPr lvl="5" algn="ctr">
              <a:lnSpc>
                <a:spcPct val="100000"/>
              </a:lnSpc>
              <a:spcBef>
                <a:spcPts val="0"/>
              </a:spcBef>
              <a:spcAft>
                <a:spcPts val="0"/>
              </a:spcAft>
              <a:buSzPts val="2800"/>
              <a:buNone/>
              <a:defRPr sz="2801"/>
            </a:lvl6pPr>
            <a:lvl7pPr lvl="6" algn="ctr">
              <a:lnSpc>
                <a:spcPct val="100000"/>
              </a:lnSpc>
              <a:spcBef>
                <a:spcPts val="0"/>
              </a:spcBef>
              <a:spcAft>
                <a:spcPts val="0"/>
              </a:spcAft>
              <a:buSzPts val="2800"/>
              <a:buNone/>
              <a:defRPr sz="2801"/>
            </a:lvl7pPr>
            <a:lvl8pPr lvl="7" algn="ctr">
              <a:lnSpc>
                <a:spcPct val="100000"/>
              </a:lnSpc>
              <a:spcBef>
                <a:spcPts val="0"/>
              </a:spcBef>
              <a:spcAft>
                <a:spcPts val="0"/>
              </a:spcAft>
              <a:buSzPts val="2800"/>
              <a:buNone/>
              <a:defRPr sz="2801"/>
            </a:lvl8pPr>
            <a:lvl9pPr lvl="8" algn="ctr">
              <a:lnSpc>
                <a:spcPct val="100000"/>
              </a:lnSpc>
              <a:spcBef>
                <a:spcPts val="0"/>
              </a:spcBef>
              <a:spcAft>
                <a:spcPts val="0"/>
              </a:spcAft>
              <a:buSzPts val="2800"/>
              <a:buNone/>
              <a:defRPr sz="2801"/>
            </a:lvl9pPr>
          </a:lstStyle>
          <a:p>
            <a:endParaRPr/>
          </a:p>
        </p:txBody>
      </p:sp>
      <p:sp>
        <p:nvSpPr>
          <p:cNvPr id="39" name="Google Shape;39;p9"/>
          <p:cNvSpPr txBox="1">
            <a:spLocks noGrp="1"/>
          </p:cNvSpPr>
          <p:nvPr>
            <p:ph type="body" idx="2"/>
          </p:nvPr>
        </p:nvSpPr>
        <p:spPr>
          <a:xfrm>
            <a:off x="6584351" y="965433"/>
            <a:ext cx="5114700" cy="4926900"/>
          </a:xfrm>
          <a:prstGeom prst="rect">
            <a:avLst/>
          </a:prstGeom>
        </p:spPr>
        <p:txBody>
          <a:bodyPr spcFirstLastPara="1" wrap="square" lIns="121875" tIns="121875" rIns="121875" bIns="121875" anchor="ctr" anchorCtr="0">
            <a:noAutofit/>
          </a:bodyPr>
          <a:lstStyle>
            <a:lvl1pPr marL="457207" lvl="0" indent="-381006">
              <a:spcBef>
                <a:spcPts val="0"/>
              </a:spcBef>
              <a:spcAft>
                <a:spcPts val="0"/>
              </a:spcAft>
              <a:buSzPts val="2400"/>
              <a:buChar char="●"/>
              <a:defRPr/>
            </a:lvl1pPr>
            <a:lvl2pPr marL="914415" lvl="1" indent="-349255">
              <a:spcBef>
                <a:spcPts val="2099"/>
              </a:spcBef>
              <a:spcAft>
                <a:spcPts val="0"/>
              </a:spcAft>
              <a:buSzPts val="1900"/>
              <a:buChar char="○"/>
              <a:defRPr/>
            </a:lvl2pPr>
            <a:lvl3pPr marL="1371622" lvl="2" indent="-349255">
              <a:spcBef>
                <a:spcPts val="2099"/>
              </a:spcBef>
              <a:spcAft>
                <a:spcPts val="0"/>
              </a:spcAft>
              <a:buSzPts val="1900"/>
              <a:buChar char="■"/>
              <a:defRPr/>
            </a:lvl3pPr>
            <a:lvl4pPr marL="1828831" lvl="3" indent="-349255">
              <a:spcBef>
                <a:spcPts val="2099"/>
              </a:spcBef>
              <a:spcAft>
                <a:spcPts val="0"/>
              </a:spcAft>
              <a:buSzPts val="1900"/>
              <a:buChar char="●"/>
              <a:defRPr/>
            </a:lvl4pPr>
            <a:lvl5pPr marL="2286038" lvl="4" indent="-349255">
              <a:spcBef>
                <a:spcPts val="2099"/>
              </a:spcBef>
              <a:spcAft>
                <a:spcPts val="0"/>
              </a:spcAft>
              <a:buSzPts val="1900"/>
              <a:buChar char="○"/>
              <a:defRPr/>
            </a:lvl5pPr>
            <a:lvl6pPr marL="2743246" lvl="5" indent="-349255">
              <a:spcBef>
                <a:spcPts val="2099"/>
              </a:spcBef>
              <a:spcAft>
                <a:spcPts val="0"/>
              </a:spcAft>
              <a:buSzPts val="1900"/>
              <a:buChar char="■"/>
              <a:defRPr/>
            </a:lvl6pPr>
            <a:lvl7pPr marL="3200453" lvl="6" indent="-349255">
              <a:spcBef>
                <a:spcPts val="2099"/>
              </a:spcBef>
              <a:spcAft>
                <a:spcPts val="0"/>
              </a:spcAft>
              <a:buSzPts val="1900"/>
              <a:buChar char="●"/>
              <a:defRPr/>
            </a:lvl7pPr>
            <a:lvl8pPr marL="3657661" lvl="7" indent="-349255">
              <a:spcBef>
                <a:spcPts val="2099"/>
              </a:spcBef>
              <a:spcAft>
                <a:spcPts val="0"/>
              </a:spcAft>
              <a:buSzPts val="1900"/>
              <a:buChar char="○"/>
              <a:defRPr/>
            </a:lvl8pPr>
            <a:lvl9pPr marL="4114868" lvl="8" indent="-349255">
              <a:spcBef>
                <a:spcPts val="2099"/>
              </a:spcBef>
              <a:spcAft>
                <a:spcPts val="2099"/>
              </a:spcAft>
              <a:buSzPts val="1900"/>
              <a:buChar char="■"/>
              <a:defRPr/>
            </a:lvl9pPr>
          </a:lstStyle>
          <a:p>
            <a:endParaRPr/>
          </a:p>
        </p:txBody>
      </p:sp>
      <p:sp>
        <p:nvSpPr>
          <p:cNvPr id="40" name="Google Shape;40;p9"/>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SEAGLASS 1Col Title | Subhead | Text">
  <p:cSld name="SEAGLASS 1Col Title | Subhead | Text">
    <p:bg>
      <p:bgPr>
        <a:solidFill>
          <a:schemeClr val="accent3"/>
        </a:solidFill>
        <a:effectLst/>
      </p:bgPr>
    </p:bg>
    <p:spTree>
      <p:nvGrpSpPr>
        <p:cNvPr id="1" name="Shape 447"/>
        <p:cNvGrpSpPr/>
        <p:nvPr/>
      </p:nvGrpSpPr>
      <p:grpSpPr>
        <a:xfrm>
          <a:off x="0" y="0"/>
          <a:ext cx="0" cy="0"/>
          <a:chOff x="0" y="0"/>
          <a:chExt cx="0" cy="0"/>
        </a:xfrm>
      </p:grpSpPr>
      <p:sp>
        <p:nvSpPr>
          <p:cNvPr id="448" name="Google Shape;448;p82"/>
          <p:cNvSpPr txBox="1">
            <a:spLocks noGrp="1"/>
          </p:cNvSpPr>
          <p:nvPr>
            <p:ph type="title"/>
          </p:nvPr>
        </p:nvSpPr>
        <p:spPr>
          <a:xfrm>
            <a:off x="455618" y="476183"/>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9" name="Google Shape;449;p82"/>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50" name="Google Shape;450;p82"/>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51" name="Google Shape;451;p82"/>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52" name="Google Shape;452;p82"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SEAGLASS 2Col Title | Subhead | Text">
  <p:cSld name="SEAGLASS 2Col Title | Subhead | Text">
    <p:bg>
      <p:bgPr>
        <a:solidFill>
          <a:schemeClr val="accent3"/>
        </a:solidFill>
        <a:effectLst/>
      </p:bgPr>
    </p:bg>
    <p:spTree>
      <p:nvGrpSpPr>
        <p:cNvPr id="1" name="Shape 453"/>
        <p:cNvGrpSpPr/>
        <p:nvPr/>
      </p:nvGrpSpPr>
      <p:grpSpPr>
        <a:xfrm>
          <a:off x="0" y="0"/>
          <a:ext cx="0" cy="0"/>
          <a:chOff x="0" y="0"/>
          <a:chExt cx="0" cy="0"/>
        </a:xfrm>
      </p:grpSpPr>
      <p:sp>
        <p:nvSpPr>
          <p:cNvPr id="454" name="Google Shape;454;p83"/>
          <p:cNvSpPr txBox="1">
            <a:spLocks noGrp="1"/>
          </p:cNvSpPr>
          <p:nvPr>
            <p:ph type="title"/>
          </p:nvPr>
        </p:nvSpPr>
        <p:spPr>
          <a:xfrm>
            <a:off x="455618" y="488198"/>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5" name="Google Shape;455;p83"/>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56" name="Google Shape;456;p83"/>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57" name="Google Shape;457;p83"/>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58" name="Google Shape;458;p83"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
        <p:nvSpPr>
          <p:cNvPr id="459" name="Google Shape;459;p83"/>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SEAGLASS 1Col Title | Subhead | Text | Image">
  <p:cSld name="SEAGLASS 1Col Title | Subhead | Text | Image">
    <p:bg>
      <p:bgPr>
        <a:solidFill>
          <a:schemeClr val="accent3"/>
        </a:solidFill>
        <a:effectLst/>
      </p:bgPr>
    </p:bg>
    <p:spTree>
      <p:nvGrpSpPr>
        <p:cNvPr id="1" name="Shape 460"/>
        <p:cNvGrpSpPr/>
        <p:nvPr/>
      </p:nvGrpSpPr>
      <p:grpSpPr>
        <a:xfrm>
          <a:off x="0" y="0"/>
          <a:ext cx="0" cy="0"/>
          <a:chOff x="0" y="0"/>
          <a:chExt cx="0" cy="0"/>
        </a:xfrm>
      </p:grpSpPr>
      <p:sp>
        <p:nvSpPr>
          <p:cNvPr id="461" name="Google Shape;461;p84"/>
          <p:cNvSpPr txBox="1">
            <a:spLocks noGrp="1"/>
          </p:cNvSpPr>
          <p:nvPr>
            <p:ph type="title"/>
          </p:nvPr>
        </p:nvSpPr>
        <p:spPr>
          <a:xfrm>
            <a:off x="455618" y="488198"/>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2" name="Google Shape;462;p84"/>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63" name="Google Shape;463;p84"/>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64" name="Google Shape;464;p84"/>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65" name="Google Shape;465;p84"/>
          <p:cNvSpPr>
            <a:spLocks noGrp="1"/>
          </p:cNvSpPr>
          <p:nvPr>
            <p:ph type="pic" idx="4"/>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pic>
        <p:nvPicPr>
          <p:cNvPr id="466" name="Google Shape;466;p84"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SEAGLASS Title | Subhead | Text | HP Image">
  <p:cSld name="SEAGLASS Title | Subhead | Text | HP Image">
    <p:bg>
      <p:bgPr>
        <a:solidFill>
          <a:schemeClr val="accent3"/>
        </a:solidFill>
        <a:effectLst/>
      </p:bgPr>
    </p:bg>
    <p:spTree>
      <p:nvGrpSpPr>
        <p:cNvPr id="1" name="Shape 467"/>
        <p:cNvGrpSpPr/>
        <p:nvPr/>
      </p:nvGrpSpPr>
      <p:grpSpPr>
        <a:xfrm>
          <a:off x="0" y="0"/>
          <a:ext cx="0" cy="0"/>
          <a:chOff x="0" y="0"/>
          <a:chExt cx="0" cy="0"/>
        </a:xfrm>
      </p:grpSpPr>
      <p:sp>
        <p:nvSpPr>
          <p:cNvPr id="468" name="Google Shape;468;p85"/>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69" name="Google Shape;469;p85"/>
          <p:cNvSpPr txBox="1">
            <a:spLocks noGrp="1"/>
          </p:cNvSpPr>
          <p:nvPr>
            <p:ph type="title"/>
          </p:nvPr>
        </p:nvSpPr>
        <p:spPr>
          <a:xfrm>
            <a:off x="455618" y="488198"/>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0" name="Google Shape;470;p85"/>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71" name="Google Shape;471;p85"/>
          <p:cNvSpPr txBox="1">
            <a:spLocks noGrp="1"/>
          </p:cNvSpPr>
          <p:nvPr>
            <p:ph type="body" idx="3"/>
          </p:nvPr>
        </p:nvSpPr>
        <p:spPr>
          <a:xfrm>
            <a:off x="455619" y="868681"/>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72" name="Google Shape;472;p85"/>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73" name="Google Shape;473;p85"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SEAGLASS Title | Subhead">
  <p:cSld name="SEAGLASS Title | Subhead">
    <p:bg>
      <p:bgPr>
        <a:solidFill>
          <a:schemeClr val="accent3"/>
        </a:solidFill>
        <a:effectLst/>
      </p:bgPr>
    </p:bg>
    <p:spTree>
      <p:nvGrpSpPr>
        <p:cNvPr id="1" name="Shape 474"/>
        <p:cNvGrpSpPr/>
        <p:nvPr/>
      </p:nvGrpSpPr>
      <p:grpSpPr>
        <a:xfrm>
          <a:off x="0" y="0"/>
          <a:ext cx="0" cy="0"/>
          <a:chOff x="0" y="0"/>
          <a:chExt cx="0" cy="0"/>
        </a:xfrm>
      </p:grpSpPr>
      <p:sp>
        <p:nvSpPr>
          <p:cNvPr id="475" name="Google Shape;475;p86"/>
          <p:cNvSpPr txBox="1">
            <a:spLocks noGrp="1"/>
          </p:cNvSpPr>
          <p:nvPr>
            <p:ph type="title"/>
          </p:nvPr>
        </p:nvSpPr>
        <p:spPr>
          <a:xfrm>
            <a:off x="455618" y="488198"/>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6" name="Google Shape;476;p86"/>
          <p:cNvSpPr txBox="1">
            <a:spLocks noGrp="1"/>
          </p:cNvSpPr>
          <p:nvPr>
            <p:ph type="body" idx="1"/>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77" name="Google Shape;477;p86"/>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78" name="Google Shape;478;p86"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SEAGLASS Blank">
  <p:cSld name="SEAGLASS Blank">
    <p:bg>
      <p:bgPr>
        <a:solidFill>
          <a:schemeClr val="accent3"/>
        </a:solidFill>
        <a:effectLst/>
      </p:bgPr>
    </p:bg>
    <p:spTree>
      <p:nvGrpSpPr>
        <p:cNvPr id="1" name="Shape 479"/>
        <p:cNvGrpSpPr/>
        <p:nvPr/>
      </p:nvGrpSpPr>
      <p:grpSpPr>
        <a:xfrm>
          <a:off x="0" y="0"/>
          <a:ext cx="0" cy="0"/>
          <a:chOff x="0" y="0"/>
          <a:chExt cx="0" cy="0"/>
        </a:xfrm>
      </p:grpSpPr>
      <p:sp>
        <p:nvSpPr>
          <p:cNvPr id="480" name="Google Shape;480;p87"/>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81" name="Google Shape;481;p87"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WHITE 1Col Title | Text">
  <p:cSld name="1_WHITE 1Col Title | Text">
    <p:spTree>
      <p:nvGrpSpPr>
        <p:cNvPr id="1" name="Shape 540"/>
        <p:cNvGrpSpPr/>
        <p:nvPr/>
      </p:nvGrpSpPr>
      <p:grpSpPr>
        <a:xfrm>
          <a:off x="0" y="0"/>
          <a:ext cx="0" cy="0"/>
          <a:chOff x="0" y="0"/>
          <a:chExt cx="0" cy="0"/>
        </a:xfrm>
      </p:grpSpPr>
      <p:sp>
        <p:nvSpPr>
          <p:cNvPr id="541" name="Google Shape;541;p98"/>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2" name="Google Shape;542;p98"/>
          <p:cNvSpPr txBox="1">
            <a:spLocks noGrp="1"/>
          </p:cNvSpPr>
          <p:nvPr>
            <p:ph type="body" idx="1"/>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43" name="Google Shape;543;p9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sp>
        <p:nvSpPr>
          <p:cNvPr id="545" name="Google Shape;545;p9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endParaRPr sz="1000" dirty="0">
              <a:solidFill>
                <a:schemeClr val="dk1"/>
              </a:solidFill>
              <a:latin typeface="Roboto"/>
              <a:ea typeface="Roboto"/>
              <a:cs typeface="Roboto"/>
              <a:sym typeface="Roboto"/>
            </a:endParaRPr>
          </a:p>
        </p:txBody>
      </p:sp>
    </p:spTree>
    <p:extLst>
      <p:ext uri="{BB962C8B-B14F-4D97-AF65-F5344CB8AC3E}">
        <p14:creationId xmlns:p14="http://schemas.microsoft.com/office/powerpoint/2010/main" val="7364064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extLst>
    <p:ext uri="{DCECCB84-F9BA-43D5-87BE-67443E8EF086}">
      <p15:sldGuideLst xmlns:p15="http://schemas.microsoft.com/office/powerpoint/2012/main">
        <p15:guide id="1" orient="horz" pos="1872">
          <p15:clr>
            <a:srgbClr val="FA7B17"/>
          </p15:clr>
        </p15:guide>
        <p15:guide id="2" pos="5615">
          <p15:clr>
            <a:srgbClr val="FA7B17"/>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over A">
  <p:cSld name="Cover A">
    <p:bg>
      <p:bgPr>
        <a:solidFill>
          <a:schemeClr val="lt1"/>
        </a:solidFill>
        <a:effectLst/>
      </p:bgPr>
    </p:bg>
    <p:spTree>
      <p:nvGrpSpPr>
        <p:cNvPr id="1" name="Shape 491"/>
        <p:cNvGrpSpPr/>
        <p:nvPr/>
      </p:nvGrpSpPr>
      <p:grpSpPr>
        <a:xfrm>
          <a:off x="0" y="0"/>
          <a:ext cx="0" cy="0"/>
          <a:chOff x="0" y="0"/>
          <a:chExt cx="0" cy="0"/>
        </a:xfrm>
      </p:grpSpPr>
      <p:sp>
        <p:nvSpPr>
          <p:cNvPr id="492" name="Google Shape;492;p90"/>
          <p:cNvSpPr/>
          <p:nvPr/>
        </p:nvSpPr>
        <p:spPr>
          <a:xfrm>
            <a:off x="0" y="0"/>
            <a:ext cx="12189000" cy="6858000"/>
          </a:xfrm>
          <a:prstGeom prst="rect">
            <a:avLst/>
          </a:prstGeom>
          <a:gradFill>
            <a:gsLst>
              <a:gs pos="0">
                <a:schemeClr val="accent1"/>
              </a:gs>
              <a:gs pos="57000">
                <a:srgbClr val="9299F4"/>
              </a:gs>
              <a:gs pos="100000">
                <a:schemeClr val="lt2"/>
              </a:gs>
            </a:gsLst>
            <a:lin ang="18599929" scaled="0"/>
          </a:gradFill>
          <a:ln>
            <a:noFill/>
          </a:ln>
        </p:spPr>
        <p:txBody>
          <a:bodyPr spcFirstLastPara="1" wrap="square" lIns="91426" tIns="45700" rIns="91426"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493" name="Google Shape;493;p90"/>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pic>
        <p:nvPicPr>
          <p:cNvPr id="494" name="Google Shape;494;p90" descr="A picture containing drawing&#10;&#10;Description automatically generated"/>
          <p:cNvPicPr preferRelativeResize="0"/>
          <p:nvPr/>
        </p:nvPicPr>
        <p:blipFill rotWithShape="1">
          <a:blip r:embed="rId2">
            <a:alphaModFix/>
          </a:blip>
          <a:srcRect/>
          <a:stretch/>
        </p:blipFill>
        <p:spPr>
          <a:xfrm>
            <a:off x="455618" y="457200"/>
            <a:ext cx="1222238" cy="914400"/>
          </a:xfrm>
          <a:prstGeom prst="rect">
            <a:avLst/>
          </a:prstGeom>
          <a:noFill/>
          <a:ln>
            <a:noFill/>
          </a:ln>
        </p:spPr>
      </p:pic>
      <p:sp>
        <p:nvSpPr>
          <p:cNvPr id="495" name="Google Shape;495;p90"/>
          <p:cNvSpPr txBox="1">
            <a:spLocks noGrp="1"/>
          </p:cNvSpPr>
          <p:nvPr>
            <p:ph type="title"/>
          </p:nvPr>
        </p:nvSpPr>
        <p:spPr>
          <a:xfrm>
            <a:off x="455625" y="2931050"/>
            <a:ext cx="5304000" cy="32013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5400"/>
              <a:buNone/>
              <a:defRPr sz="5400">
                <a:solidFill>
                  <a:schemeClr val="lt1"/>
                </a:solidFill>
                <a:latin typeface="Roboto"/>
                <a:ea typeface="Roboto"/>
                <a:cs typeface="Roboto"/>
                <a:sym typeface="Roboto"/>
              </a:defRPr>
            </a:lvl1pPr>
            <a:lvl2pPr lvl="1" rtl="0">
              <a:spcBef>
                <a:spcPts val="0"/>
              </a:spcBef>
              <a:spcAft>
                <a:spcPts val="0"/>
              </a:spcAft>
              <a:buSzPts val="1400"/>
              <a:buNone/>
              <a:defRPr>
                <a:latin typeface="Roboto"/>
                <a:ea typeface="Roboto"/>
                <a:cs typeface="Roboto"/>
                <a:sym typeface="Roboto"/>
              </a:defRPr>
            </a:lvl2pPr>
            <a:lvl3pPr lvl="2" rtl="0">
              <a:spcBef>
                <a:spcPts val="0"/>
              </a:spcBef>
              <a:spcAft>
                <a:spcPts val="0"/>
              </a:spcAft>
              <a:buSzPts val="1400"/>
              <a:buNone/>
              <a:defRPr>
                <a:latin typeface="Roboto"/>
                <a:ea typeface="Roboto"/>
                <a:cs typeface="Roboto"/>
                <a:sym typeface="Roboto"/>
              </a:defRPr>
            </a:lvl3pPr>
            <a:lvl4pPr lvl="3" rtl="0">
              <a:spcBef>
                <a:spcPts val="0"/>
              </a:spcBef>
              <a:spcAft>
                <a:spcPts val="0"/>
              </a:spcAft>
              <a:buSzPts val="1400"/>
              <a:buNone/>
              <a:defRPr>
                <a:latin typeface="Roboto"/>
                <a:ea typeface="Roboto"/>
                <a:cs typeface="Roboto"/>
                <a:sym typeface="Roboto"/>
              </a:defRPr>
            </a:lvl4pPr>
            <a:lvl5pPr lvl="4" rtl="0">
              <a:spcBef>
                <a:spcPts val="0"/>
              </a:spcBef>
              <a:spcAft>
                <a:spcPts val="0"/>
              </a:spcAft>
              <a:buSzPts val="1400"/>
              <a:buNone/>
              <a:defRPr>
                <a:latin typeface="Roboto"/>
                <a:ea typeface="Roboto"/>
                <a:cs typeface="Roboto"/>
                <a:sym typeface="Roboto"/>
              </a:defRPr>
            </a:lvl5pPr>
            <a:lvl6pPr lvl="5" rtl="0">
              <a:spcBef>
                <a:spcPts val="0"/>
              </a:spcBef>
              <a:spcAft>
                <a:spcPts val="0"/>
              </a:spcAft>
              <a:buSzPts val="1400"/>
              <a:buNone/>
              <a:defRPr>
                <a:latin typeface="Roboto"/>
                <a:ea typeface="Roboto"/>
                <a:cs typeface="Roboto"/>
                <a:sym typeface="Roboto"/>
              </a:defRPr>
            </a:lvl6pPr>
            <a:lvl7pPr lvl="6" rtl="0">
              <a:spcBef>
                <a:spcPts val="0"/>
              </a:spcBef>
              <a:spcAft>
                <a:spcPts val="0"/>
              </a:spcAft>
              <a:buSzPts val="1400"/>
              <a:buNone/>
              <a:defRPr>
                <a:latin typeface="Roboto"/>
                <a:ea typeface="Roboto"/>
                <a:cs typeface="Roboto"/>
                <a:sym typeface="Roboto"/>
              </a:defRPr>
            </a:lvl7pPr>
            <a:lvl8pPr lvl="7" rtl="0">
              <a:spcBef>
                <a:spcPts val="0"/>
              </a:spcBef>
              <a:spcAft>
                <a:spcPts val="0"/>
              </a:spcAft>
              <a:buSzPts val="1400"/>
              <a:buNone/>
              <a:defRPr>
                <a:latin typeface="Roboto"/>
                <a:ea typeface="Roboto"/>
                <a:cs typeface="Roboto"/>
                <a:sym typeface="Roboto"/>
              </a:defRPr>
            </a:lvl8pPr>
            <a:lvl9pPr lvl="8" rtl="0">
              <a:spcBef>
                <a:spcPts val="0"/>
              </a:spcBef>
              <a:spcAft>
                <a:spcPts val="0"/>
              </a:spcAft>
              <a:buSzPts val="1400"/>
              <a:buNone/>
              <a:defRPr>
                <a:latin typeface="Roboto"/>
                <a:ea typeface="Roboto"/>
                <a:cs typeface="Roboto"/>
                <a:sym typeface="Roboto"/>
              </a:defRPr>
            </a:lvl9pPr>
          </a:lstStyle>
          <a:p>
            <a:endParaRPr/>
          </a:p>
        </p:txBody>
      </p:sp>
      <p:sp>
        <p:nvSpPr>
          <p:cNvPr id="496" name="Google Shape;496;p90"/>
          <p:cNvSpPr txBox="1">
            <a:spLocks noGrp="1"/>
          </p:cNvSpPr>
          <p:nvPr>
            <p:ph type="subTitle" idx="1"/>
          </p:nvPr>
        </p:nvSpPr>
        <p:spPr>
          <a:xfrm>
            <a:off x="3634834" y="457200"/>
            <a:ext cx="2116199" cy="156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600"/>
              </a:spcBef>
              <a:spcAft>
                <a:spcPts val="0"/>
              </a:spcAft>
              <a:buClr>
                <a:schemeClr val="lt1"/>
              </a:buClr>
              <a:buSzPts val="1800"/>
              <a:buNone/>
              <a:defRPr>
                <a:solidFill>
                  <a:schemeClr val="lt1"/>
                </a:solidFill>
              </a:defRPr>
            </a:lvl2pPr>
            <a:lvl3pPr lvl="2" rtl="0">
              <a:spcBef>
                <a:spcPts val="600"/>
              </a:spcBef>
              <a:spcAft>
                <a:spcPts val="0"/>
              </a:spcAft>
              <a:buClr>
                <a:schemeClr val="lt1"/>
              </a:buClr>
              <a:buSzPts val="1600"/>
              <a:buNone/>
              <a:defRPr>
                <a:solidFill>
                  <a:schemeClr val="lt1"/>
                </a:solidFill>
              </a:defRPr>
            </a:lvl3pPr>
            <a:lvl4pPr lvl="3" rtl="0">
              <a:spcBef>
                <a:spcPts val="300"/>
              </a:spcBef>
              <a:spcAft>
                <a:spcPts val="0"/>
              </a:spcAft>
              <a:buClr>
                <a:schemeClr val="lt1"/>
              </a:buClr>
              <a:buSzPts val="1400"/>
              <a:buNone/>
              <a:defRPr>
                <a:solidFill>
                  <a:schemeClr val="lt1"/>
                </a:solidFill>
              </a:defRPr>
            </a:lvl4pPr>
            <a:lvl5pPr lvl="4" rtl="0">
              <a:spcBef>
                <a:spcPts val="300"/>
              </a:spcBef>
              <a:spcAft>
                <a:spcPts val="0"/>
              </a:spcAft>
              <a:buClr>
                <a:schemeClr val="lt1"/>
              </a:buClr>
              <a:buSzPts val="1200"/>
              <a:buNone/>
              <a:defRPr>
                <a:solidFill>
                  <a:schemeClr val="lt1"/>
                </a:solidFill>
              </a:defRPr>
            </a:lvl5pPr>
            <a:lvl6pPr lvl="5" rtl="0">
              <a:spcBef>
                <a:spcPts val="533"/>
              </a:spcBef>
              <a:spcAft>
                <a:spcPts val="0"/>
              </a:spcAft>
              <a:buClr>
                <a:schemeClr val="lt1"/>
              </a:buClr>
              <a:buSzPts val="2666"/>
              <a:buNone/>
              <a:defRPr>
                <a:solidFill>
                  <a:schemeClr val="lt1"/>
                </a:solidFill>
              </a:defRPr>
            </a:lvl6pPr>
            <a:lvl7pPr lvl="6" rtl="0">
              <a:spcBef>
                <a:spcPts val="533"/>
              </a:spcBef>
              <a:spcAft>
                <a:spcPts val="0"/>
              </a:spcAft>
              <a:buClr>
                <a:schemeClr val="lt1"/>
              </a:buClr>
              <a:buSzPts val="2666"/>
              <a:buNone/>
              <a:defRPr>
                <a:solidFill>
                  <a:schemeClr val="lt1"/>
                </a:solidFill>
              </a:defRPr>
            </a:lvl7pPr>
            <a:lvl8pPr lvl="7" rtl="0">
              <a:spcBef>
                <a:spcPts val="533"/>
              </a:spcBef>
              <a:spcAft>
                <a:spcPts val="0"/>
              </a:spcAft>
              <a:buClr>
                <a:schemeClr val="lt1"/>
              </a:buClr>
              <a:buSzPts val="2666"/>
              <a:buNone/>
              <a:defRPr>
                <a:solidFill>
                  <a:schemeClr val="lt1"/>
                </a:solidFill>
              </a:defRPr>
            </a:lvl8pPr>
            <a:lvl9pPr lvl="8" rtl="0">
              <a:spcBef>
                <a:spcPts val="533"/>
              </a:spcBef>
              <a:spcAft>
                <a:spcPts val="0"/>
              </a:spcAft>
              <a:buClr>
                <a:schemeClr val="lt1"/>
              </a:buClr>
              <a:buSzPts val="2666"/>
              <a:buNone/>
              <a:defRPr>
                <a:solidFill>
                  <a:schemeClr val="lt1"/>
                </a:solidFill>
              </a:defRPr>
            </a:lvl9pPr>
          </a:lstStyle>
          <a:p>
            <a:endParaRPr/>
          </a:p>
        </p:txBody>
      </p:sp>
      <p:sp>
        <p:nvSpPr>
          <p:cNvPr id="497" name="Google Shape;497;p90"/>
          <p:cNvSpPr txBox="1">
            <a:spLocks noGrp="1"/>
          </p:cNvSpPr>
          <p:nvPr>
            <p:ph type="subTitle" idx="3"/>
          </p:nvPr>
        </p:nvSpPr>
        <p:spPr>
          <a:xfrm>
            <a:off x="455625" y="6172200"/>
            <a:ext cx="5304000" cy="45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000"/>
              <a:buNone/>
              <a:defRPr>
                <a:solidFill>
                  <a:schemeClr val="lt1"/>
                </a:solidFill>
              </a:defRPr>
            </a:lvl1pPr>
            <a:lvl2pPr lvl="1" rtl="0">
              <a:spcBef>
                <a:spcPts val="600"/>
              </a:spcBef>
              <a:spcAft>
                <a:spcPts val="0"/>
              </a:spcAft>
              <a:buSzPts val="2000"/>
              <a:buNone/>
              <a:defRPr sz="2000"/>
            </a:lvl2pPr>
            <a:lvl3pPr lvl="2" rtl="0">
              <a:spcBef>
                <a:spcPts val="600"/>
              </a:spcBef>
              <a:spcAft>
                <a:spcPts val="0"/>
              </a:spcAft>
              <a:buSzPts val="2000"/>
              <a:buNone/>
              <a:defRPr sz="2000"/>
            </a:lvl3pPr>
            <a:lvl4pPr lvl="3" rtl="0">
              <a:spcBef>
                <a:spcPts val="300"/>
              </a:spcBef>
              <a:spcAft>
                <a:spcPts val="0"/>
              </a:spcAft>
              <a:buSzPts val="2000"/>
              <a:buNone/>
              <a:defRPr sz="2000"/>
            </a:lvl4pPr>
            <a:lvl5pPr lvl="4" rtl="0">
              <a:spcBef>
                <a:spcPts val="300"/>
              </a:spcBef>
              <a:spcAft>
                <a:spcPts val="0"/>
              </a:spcAft>
              <a:buSzPts val="2000"/>
              <a:buNone/>
              <a:defRPr sz="2000"/>
            </a:lvl5pPr>
            <a:lvl6pPr lvl="5" rtl="0">
              <a:spcBef>
                <a:spcPts val="533"/>
              </a:spcBef>
              <a:spcAft>
                <a:spcPts val="0"/>
              </a:spcAft>
              <a:buSzPts val="2000"/>
              <a:buNone/>
              <a:defRPr sz="2000"/>
            </a:lvl6pPr>
            <a:lvl7pPr lvl="6" rtl="0">
              <a:spcBef>
                <a:spcPts val="533"/>
              </a:spcBef>
              <a:spcAft>
                <a:spcPts val="0"/>
              </a:spcAft>
              <a:buSzPts val="2000"/>
              <a:buNone/>
              <a:defRPr sz="2000"/>
            </a:lvl7pPr>
            <a:lvl8pPr lvl="7" rtl="0">
              <a:spcBef>
                <a:spcPts val="533"/>
              </a:spcBef>
              <a:spcAft>
                <a:spcPts val="0"/>
              </a:spcAft>
              <a:buSzPts val="2000"/>
              <a:buNone/>
              <a:defRPr sz="2000"/>
            </a:lvl8pPr>
            <a:lvl9pPr lvl="8" rtl="0">
              <a:spcBef>
                <a:spcPts val="533"/>
              </a:spcBef>
              <a:spcAft>
                <a:spcPts val="0"/>
              </a:spcAft>
              <a:buSzPts val="2000"/>
              <a:buNone/>
              <a:defRPr sz="2000"/>
            </a:lvl9pPr>
          </a:lstStyle>
          <a:p>
            <a:endParaRPr/>
          </a:p>
        </p:txBody>
      </p:sp>
      <p:sp>
        <p:nvSpPr>
          <p:cNvPr id="498" name="Google Shape;498;p90"/>
          <p:cNvSpPr txBox="1"/>
          <p:nvPr/>
        </p:nvSpPr>
        <p:spPr>
          <a:xfrm>
            <a:off x="8488776"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over B">
  <p:cSld name="Cover B">
    <p:bg>
      <p:bgPr>
        <a:solidFill>
          <a:schemeClr val="dk2"/>
        </a:solidFill>
        <a:effectLst/>
      </p:bgPr>
    </p:bg>
    <p:spTree>
      <p:nvGrpSpPr>
        <p:cNvPr id="1" name="Shape 499"/>
        <p:cNvGrpSpPr/>
        <p:nvPr/>
      </p:nvGrpSpPr>
      <p:grpSpPr>
        <a:xfrm>
          <a:off x="0" y="0"/>
          <a:ext cx="0" cy="0"/>
          <a:chOff x="0" y="0"/>
          <a:chExt cx="0" cy="0"/>
        </a:xfrm>
      </p:grpSpPr>
      <p:pic>
        <p:nvPicPr>
          <p:cNvPr id="500" name="Google Shape;500;p91" descr="A picture containing drawing&#10;&#10;Description automatically generated"/>
          <p:cNvPicPr preferRelativeResize="0"/>
          <p:nvPr/>
        </p:nvPicPr>
        <p:blipFill rotWithShape="1">
          <a:blip r:embed="rId2">
            <a:alphaModFix/>
          </a:blip>
          <a:srcRect/>
          <a:stretch/>
        </p:blipFill>
        <p:spPr>
          <a:xfrm>
            <a:off x="455618" y="457200"/>
            <a:ext cx="1222238" cy="914400"/>
          </a:xfrm>
          <a:prstGeom prst="rect">
            <a:avLst/>
          </a:prstGeom>
          <a:noFill/>
          <a:ln>
            <a:noFill/>
          </a:ln>
        </p:spPr>
      </p:pic>
      <p:sp>
        <p:nvSpPr>
          <p:cNvPr id="501" name="Google Shape;501;p91"/>
          <p:cNvSpPr txBox="1">
            <a:spLocks noGrp="1"/>
          </p:cNvSpPr>
          <p:nvPr>
            <p:ph type="subTitle" idx="1"/>
          </p:nvPr>
        </p:nvSpPr>
        <p:spPr>
          <a:xfrm>
            <a:off x="3634820" y="457200"/>
            <a:ext cx="3330301" cy="156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600"/>
              </a:spcBef>
              <a:spcAft>
                <a:spcPts val="0"/>
              </a:spcAft>
              <a:buClr>
                <a:schemeClr val="lt1"/>
              </a:buClr>
              <a:buSzPts val="1800"/>
              <a:buNone/>
              <a:defRPr>
                <a:solidFill>
                  <a:schemeClr val="lt1"/>
                </a:solidFill>
              </a:defRPr>
            </a:lvl2pPr>
            <a:lvl3pPr lvl="2" rtl="0">
              <a:spcBef>
                <a:spcPts val="600"/>
              </a:spcBef>
              <a:spcAft>
                <a:spcPts val="0"/>
              </a:spcAft>
              <a:buClr>
                <a:schemeClr val="lt1"/>
              </a:buClr>
              <a:buSzPts val="1600"/>
              <a:buNone/>
              <a:defRPr>
                <a:solidFill>
                  <a:schemeClr val="lt1"/>
                </a:solidFill>
              </a:defRPr>
            </a:lvl3pPr>
            <a:lvl4pPr lvl="3" rtl="0">
              <a:spcBef>
                <a:spcPts val="300"/>
              </a:spcBef>
              <a:spcAft>
                <a:spcPts val="0"/>
              </a:spcAft>
              <a:buClr>
                <a:schemeClr val="lt1"/>
              </a:buClr>
              <a:buSzPts val="1400"/>
              <a:buNone/>
              <a:defRPr>
                <a:solidFill>
                  <a:schemeClr val="lt1"/>
                </a:solidFill>
              </a:defRPr>
            </a:lvl4pPr>
            <a:lvl5pPr lvl="4" rtl="0">
              <a:spcBef>
                <a:spcPts val="300"/>
              </a:spcBef>
              <a:spcAft>
                <a:spcPts val="0"/>
              </a:spcAft>
              <a:buClr>
                <a:schemeClr val="lt1"/>
              </a:buClr>
              <a:buSzPts val="1200"/>
              <a:buNone/>
              <a:defRPr>
                <a:solidFill>
                  <a:schemeClr val="lt1"/>
                </a:solidFill>
              </a:defRPr>
            </a:lvl5pPr>
            <a:lvl6pPr lvl="5" rtl="0">
              <a:spcBef>
                <a:spcPts val="533"/>
              </a:spcBef>
              <a:spcAft>
                <a:spcPts val="0"/>
              </a:spcAft>
              <a:buClr>
                <a:schemeClr val="lt1"/>
              </a:buClr>
              <a:buSzPts val="2666"/>
              <a:buNone/>
              <a:defRPr>
                <a:solidFill>
                  <a:schemeClr val="lt1"/>
                </a:solidFill>
              </a:defRPr>
            </a:lvl6pPr>
            <a:lvl7pPr lvl="6" rtl="0">
              <a:spcBef>
                <a:spcPts val="533"/>
              </a:spcBef>
              <a:spcAft>
                <a:spcPts val="0"/>
              </a:spcAft>
              <a:buClr>
                <a:schemeClr val="lt1"/>
              </a:buClr>
              <a:buSzPts val="2666"/>
              <a:buNone/>
              <a:defRPr>
                <a:solidFill>
                  <a:schemeClr val="lt1"/>
                </a:solidFill>
              </a:defRPr>
            </a:lvl7pPr>
            <a:lvl8pPr lvl="7" rtl="0">
              <a:spcBef>
                <a:spcPts val="533"/>
              </a:spcBef>
              <a:spcAft>
                <a:spcPts val="0"/>
              </a:spcAft>
              <a:buClr>
                <a:schemeClr val="lt1"/>
              </a:buClr>
              <a:buSzPts val="2666"/>
              <a:buNone/>
              <a:defRPr>
                <a:solidFill>
                  <a:schemeClr val="lt1"/>
                </a:solidFill>
              </a:defRPr>
            </a:lvl8pPr>
            <a:lvl9pPr lvl="8" rtl="0">
              <a:spcBef>
                <a:spcPts val="533"/>
              </a:spcBef>
              <a:spcAft>
                <a:spcPts val="0"/>
              </a:spcAft>
              <a:buClr>
                <a:schemeClr val="lt1"/>
              </a:buClr>
              <a:buSzPts val="2666"/>
              <a:buNone/>
              <a:defRPr>
                <a:solidFill>
                  <a:schemeClr val="lt1"/>
                </a:solidFill>
              </a:defRPr>
            </a:lvl9pPr>
          </a:lstStyle>
          <a:p>
            <a:endParaRPr/>
          </a:p>
        </p:txBody>
      </p:sp>
      <p:sp>
        <p:nvSpPr>
          <p:cNvPr id="502" name="Google Shape;502;p91"/>
          <p:cNvSpPr txBox="1">
            <a:spLocks noGrp="1"/>
          </p:cNvSpPr>
          <p:nvPr>
            <p:ph type="title"/>
          </p:nvPr>
        </p:nvSpPr>
        <p:spPr>
          <a:xfrm>
            <a:off x="455626" y="1593900"/>
            <a:ext cx="11277600" cy="4806900"/>
          </a:xfrm>
          <a:prstGeom prst="rect">
            <a:avLst/>
          </a:prstGeom>
        </p:spPr>
        <p:txBody>
          <a:bodyPr spcFirstLastPara="1" wrap="square" lIns="0" tIns="0" rIns="0" bIns="0" anchor="ctr" anchorCtr="0">
            <a:noAutofit/>
          </a:bodyPr>
          <a:lstStyle>
            <a:lvl1pPr lvl="0" rtl="0">
              <a:lnSpc>
                <a:spcPct val="70000"/>
              </a:lnSpc>
              <a:spcBef>
                <a:spcPts val="0"/>
              </a:spcBef>
              <a:spcAft>
                <a:spcPts val="0"/>
              </a:spcAft>
              <a:buClr>
                <a:schemeClr val="lt1"/>
              </a:buClr>
              <a:buSzPts val="12500"/>
              <a:buFont typeface="Roboto"/>
              <a:buNone/>
              <a:defRPr sz="12501">
                <a:solidFill>
                  <a:schemeClr val="lt1"/>
                </a:solidFill>
                <a:latin typeface="Roboto"/>
                <a:ea typeface="Roboto"/>
                <a:cs typeface="Roboto"/>
                <a:sym typeface="Roboto"/>
              </a:defRPr>
            </a:lvl1pPr>
            <a:lvl2pPr lvl="1" rtl="0">
              <a:spcBef>
                <a:spcPts val="0"/>
              </a:spcBef>
              <a:spcAft>
                <a:spcPts val="0"/>
              </a:spcAft>
              <a:buSzPts val="1400"/>
              <a:buNone/>
              <a:defRPr>
                <a:latin typeface="Roboto"/>
                <a:ea typeface="Roboto"/>
                <a:cs typeface="Roboto"/>
                <a:sym typeface="Roboto"/>
              </a:defRPr>
            </a:lvl2pPr>
            <a:lvl3pPr lvl="2" rtl="0">
              <a:spcBef>
                <a:spcPts val="0"/>
              </a:spcBef>
              <a:spcAft>
                <a:spcPts val="0"/>
              </a:spcAft>
              <a:buSzPts val="1400"/>
              <a:buNone/>
              <a:defRPr>
                <a:latin typeface="Roboto"/>
                <a:ea typeface="Roboto"/>
                <a:cs typeface="Roboto"/>
                <a:sym typeface="Roboto"/>
              </a:defRPr>
            </a:lvl3pPr>
            <a:lvl4pPr lvl="3" rtl="0">
              <a:spcBef>
                <a:spcPts val="0"/>
              </a:spcBef>
              <a:spcAft>
                <a:spcPts val="0"/>
              </a:spcAft>
              <a:buSzPts val="1400"/>
              <a:buNone/>
              <a:defRPr>
                <a:latin typeface="Roboto"/>
                <a:ea typeface="Roboto"/>
                <a:cs typeface="Roboto"/>
                <a:sym typeface="Roboto"/>
              </a:defRPr>
            </a:lvl4pPr>
            <a:lvl5pPr lvl="4" rtl="0">
              <a:spcBef>
                <a:spcPts val="0"/>
              </a:spcBef>
              <a:spcAft>
                <a:spcPts val="0"/>
              </a:spcAft>
              <a:buSzPts val="1400"/>
              <a:buNone/>
              <a:defRPr>
                <a:latin typeface="Roboto"/>
                <a:ea typeface="Roboto"/>
                <a:cs typeface="Roboto"/>
                <a:sym typeface="Roboto"/>
              </a:defRPr>
            </a:lvl5pPr>
            <a:lvl6pPr lvl="5" rtl="0">
              <a:spcBef>
                <a:spcPts val="0"/>
              </a:spcBef>
              <a:spcAft>
                <a:spcPts val="0"/>
              </a:spcAft>
              <a:buSzPts val="1400"/>
              <a:buNone/>
              <a:defRPr>
                <a:latin typeface="Roboto"/>
                <a:ea typeface="Roboto"/>
                <a:cs typeface="Roboto"/>
                <a:sym typeface="Roboto"/>
              </a:defRPr>
            </a:lvl6pPr>
            <a:lvl7pPr lvl="6" rtl="0">
              <a:spcBef>
                <a:spcPts val="0"/>
              </a:spcBef>
              <a:spcAft>
                <a:spcPts val="0"/>
              </a:spcAft>
              <a:buSzPts val="1400"/>
              <a:buNone/>
              <a:defRPr>
                <a:latin typeface="Roboto"/>
                <a:ea typeface="Roboto"/>
                <a:cs typeface="Roboto"/>
                <a:sym typeface="Roboto"/>
              </a:defRPr>
            </a:lvl7pPr>
            <a:lvl8pPr lvl="7" rtl="0">
              <a:spcBef>
                <a:spcPts val="0"/>
              </a:spcBef>
              <a:spcAft>
                <a:spcPts val="0"/>
              </a:spcAft>
              <a:buSzPts val="1400"/>
              <a:buNone/>
              <a:defRPr>
                <a:latin typeface="Roboto"/>
                <a:ea typeface="Roboto"/>
                <a:cs typeface="Roboto"/>
                <a:sym typeface="Roboto"/>
              </a:defRPr>
            </a:lvl8pPr>
            <a:lvl9pPr lvl="8" rtl="0">
              <a:spcBef>
                <a:spcPts val="0"/>
              </a:spcBef>
              <a:spcAft>
                <a:spcPts val="0"/>
              </a:spcAft>
              <a:buSzPts val="1400"/>
              <a:buNone/>
              <a:defRPr>
                <a:latin typeface="Roboto"/>
                <a:ea typeface="Roboto"/>
                <a:cs typeface="Roboto"/>
                <a:sym typeface="Roboto"/>
              </a:defRPr>
            </a:lvl9pPr>
          </a:lstStyle>
          <a:p>
            <a:endParaRPr/>
          </a:p>
        </p:txBody>
      </p:sp>
      <p:sp>
        <p:nvSpPr>
          <p:cNvPr id="503" name="Google Shape;503;p91"/>
          <p:cNvSpPr txBox="1"/>
          <p:nvPr/>
        </p:nvSpPr>
        <p:spPr>
          <a:xfrm>
            <a:off x="8488776"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over C">
  <p:cSld name="Cover C">
    <p:bg>
      <p:bgPr>
        <a:solidFill>
          <a:srgbClr val="030A14"/>
        </a:solidFill>
        <a:effectLst/>
      </p:bgPr>
    </p:bg>
    <p:spTree>
      <p:nvGrpSpPr>
        <p:cNvPr id="1" name="Shape 504"/>
        <p:cNvGrpSpPr/>
        <p:nvPr/>
      </p:nvGrpSpPr>
      <p:grpSpPr>
        <a:xfrm>
          <a:off x="0" y="0"/>
          <a:ext cx="0" cy="0"/>
          <a:chOff x="0" y="0"/>
          <a:chExt cx="0" cy="0"/>
        </a:xfrm>
      </p:grpSpPr>
      <p:sp>
        <p:nvSpPr>
          <p:cNvPr id="505" name="Google Shape;505;p92"/>
          <p:cNvSpPr txBox="1">
            <a:spLocks noGrp="1"/>
          </p:cNvSpPr>
          <p:nvPr>
            <p:ph type="title"/>
          </p:nvPr>
        </p:nvSpPr>
        <p:spPr>
          <a:xfrm>
            <a:off x="455617" y="2364060"/>
            <a:ext cx="8915400" cy="4033200"/>
          </a:xfrm>
          <a:prstGeom prst="rect">
            <a:avLst/>
          </a:prstGeom>
          <a:noFill/>
          <a:ln>
            <a:noFill/>
          </a:ln>
        </p:spPr>
        <p:txBody>
          <a:bodyPr spcFirstLastPara="1" wrap="square" lIns="0" tIns="0" rIns="0" bIns="0" anchor="ctr" anchorCtr="0">
            <a:noAutofit/>
          </a:bodyPr>
          <a:lstStyle>
            <a:lvl1pPr lvl="0" algn="l" rtl="0">
              <a:lnSpc>
                <a:spcPct val="80000"/>
              </a:lnSpc>
              <a:spcBef>
                <a:spcPts val="0"/>
              </a:spcBef>
              <a:spcAft>
                <a:spcPts val="0"/>
              </a:spcAft>
              <a:buClr>
                <a:schemeClr val="lt1"/>
              </a:buClr>
              <a:buSzPts val="9600"/>
              <a:buFont typeface="Roboto"/>
              <a:buNone/>
              <a:defRPr sz="9600" b="0" i="0" cap="none">
                <a:solidFill>
                  <a:schemeClr val="lt1"/>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506" name="Google Shape;506;p92" descr="A close up of a logo&#10;&#10;Description automatically generated"/>
          <p:cNvPicPr preferRelativeResize="0"/>
          <p:nvPr/>
        </p:nvPicPr>
        <p:blipFill rotWithShape="1">
          <a:blip r:embed="rId2">
            <a:alphaModFix/>
          </a:blip>
          <a:srcRect/>
          <a:stretch/>
        </p:blipFill>
        <p:spPr>
          <a:xfrm>
            <a:off x="3231420" y="18820"/>
            <a:ext cx="8501825" cy="6858002"/>
          </a:xfrm>
          <a:prstGeom prst="rect">
            <a:avLst/>
          </a:prstGeom>
          <a:noFill/>
          <a:ln>
            <a:noFill/>
          </a:ln>
        </p:spPr>
      </p:pic>
      <p:pic>
        <p:nvPicPr>
          <p:cNvPr id="507" name="Google Shape;507;p92" descr="A picture containing drawing&#10;&#10;Description automatically generated"/>
          <p:cNvPicPr preferRelativeResize="0"/>
          <p:nvPr/>
        </p:nvPicPr>
        <p:blipFill rotWithShape="1">
          <a:blip r:embed="rId3">
            <a:alphaModFix/>
          </a:blip>
          <a:srcRect/>
          <a:stretch/>
        </p:blipFill>
        <p:spPr>
          <a:xfrm>
            <a:off x="455618" y="457200"/>
            <a:ext cx="1222238" cy="914400"/>
          </a:xfrm>
          <a:prstGeom prst="rect">
            <a:avLst/>
          </a:prstGeom>
          <a:noFill/>
          <a:ln>
            <a:noFill/>
          </a:ln>
        </p:spPr>
      </p:pic>
      <p:sp>
        <p:nvSpPr>
          <p:cNvPr id="508" name="Google Shape;508;p92"/>
          <p:cNvSpPr txBox="1">
            <a:spLocks noGrp="1"/>
          </p:cNvSpPr>
          <p:nvPr>
            <p:ph type="subTitle" idx="1"/>
          </p:nvPr>
        </p:nvSpPr>
        <p:spPr>
          <a:xfrm>
            <a:off x="9617152" y="3127275"/>
            <a:ext cx="2116199" cy="641100"/>
          </a:xfrm>
          <a:prstGeom prst="rect">
            <a:avLst/>
          </a:prstGeom>
        </p:spPr>
        <p:txBody>
          <a:bodyPr spcFirstLastPara="1" wrap="square" lIns="0" tIns="0" rIns="0" bIns="0" anchor="ctr"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600"/>
              </a:spcBef>
              <a:spcAft>
                <a:spcPts val="0"/>
              </a:spcAft>
              <a:buClr>
                <a:schemeClr val="lt1"/>
              </a:buClr>
              <a:buSzPts val="1800"/>
              <a:buNone/>
              <a:defRPr>
                <a:solidFill>
                  <a:schemeClr val="lt1"/>
                </a:solidFill>
              </a:defRPr>
            </a:lvl2pPr>
            <a:lvl3pPr lvl="2" algn="r" rtl="0">
              <a:spcBef>
                <a:spcPts val="600"/>
              </a:spcBef>
              <a:spcAft>
                <a:spcPts val="0"/>
              </a:spcAft>
              <a:buClr>
                <a:schemeClr val="lt1"/>
              </a:buClr>
              <a:buSzPts val="1600"/>
              <a:buNone/>
              <a:defRPr>
                <a:solidFill>
                  <a:schemeClr val="lt1"/>
                </a:solidFill>
              </a:defRPr>
            </a:lvl3pPr>
            <a:lvl4pPr lvl="3" algn="r" rtl="0">
              <a:spcBef>
                <a:spcPts val="300"/>
              </a:spcBef>
              <a:spcAft>
                <a:spcPts val="0"/>
              </a:spcAft>
              <a:buClr>
                <a:schemeClr val="lt1"/>
              </a:buClr>
              <a:buSzPts val="1400"/>
              <a:buNone/>
              <a:defRPr>
                <a:solidFill>
                  <a:schemeClr val="lt1"/>
                </a:solidFill>
              </a:defRPr>
            </a:lvl4pPr>
            <a:lvl5pPr lvl="4" algn="r" rtl="0">
              <a:spcBef>
                <a:spcPts val="300"/>
              </a:spcBef>
              <a:spcAft>
                <a:spcPts val="0"/>
              </a:spcAft>
              <a:buClr>
                <a:schemeClr val="lt1"/>
              </a:buClr>
              <a:buSzPts val="1200"/>
              <a:buNone/>
              <a:defRPr>
                <a:solidFill>
                  <a:schemeClr val="lt1"/>
                </a:solidFill>
              </a:defRPr>
            </a:lvl5pPr>
            <a:lvl6pPr lvl="5" algn="r" rtl="0">
              <a:spcBef>
                <a:spcPts val="533"/>
              </a:spcBef>
              <a:spcAft>
                <a:spcPts val="0"/>
              </a:spcAft>
              <a:buClr>
                <a:schemeClr val="lt1"/>
              </a:buClr>
              <a:buSzPts val="2666"/>
              <a:buNone/>
              <a:defRPr>
                <a:solidFill>
                  <a:schemeClr val="lt1"/>
                </a:solidFill>
              </a:defRPr>
            </a:lvl6pPr>
            <a:lvl7pPr lvl="6" algn="r" rtl="0">
              <a:spcBef>
                <a:spcPts val="533"/>
              </a:spcBef>
              <a:spcAft>
                <a:spcPts val="0"/>
              </a:spcAft>
              <a:buClr>
                <a:schemeClr val="lt1"/>
              </a:buClr>
              <a:buSzPts val="2666"/>
              <a:buNone/>
              <a:defRPr>
                <a:solidFill>
                  <a:schemeClr val="lt1"/>
                </a:solidFill>
              </a:defRPr>
            </a:lvl7pPr>
            <a:lvl8pPr lvl="7" algn="r" rtl="0">
              <a:spcBef>
                <a:spcPts val="533"/>
              </a:spcBef>
              <a:spcAft>
                <a:spcPts val="0"/>
              </a:spcAft>
              <a:buClr>
                <a:schemeClr val="lt1"/>
              </a:buClr>
              <a:buSzPts val="2666"/>
              <a:buNone/>
              <a:defRPr>
                <a:solidFill>
                  <a:schemeClr val="lt1"/>
                </a:solidFill>
              </a:defRPr>
            </a:lvl8pPr>
            <a:lvl9pPr lvl="8" algn="r" rtl="0">
              <a:spcBef>
                <a:spcPts val="533"/>
              </a:spcBef>
              <a:spcAft>
                <a:spcPts val="0"/>
              </a:spcAft>
              <a:buClr>
                <a:schemeClr val="lt1"/>
              </a:buClr>
              <a:buSzPts val="2666"/>
              <a:buNone/>
              <a:defRPr>
                <a:solidFill>
                  <a:schemeClr val="lt1"/>
                </a:solidFill>
              </a:defRPr>
            </a:lvl9pPr>
          </a:lstStyle>
          <a:p>
            <a:endParaRPr/>
          </a:p>
        </p:txBody>
      </p:sp>
      <p:sp>
        <p:nvSpPr>
          <p:cNvPr id="509" name="Google Shape;509;p92"/>
          <p:cNvSpPr txBox="1"/>
          <p:nvPr/>
        </p:nvSpPr>
        <p:spPr>
          <a:xfrm>
            <a:off x="8488776"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496" y="5640767"/>
            <a:ext cx="7996500" cy="806700"/>
          </a:xfrm>
          <a:prstGeom prst="rect">
            <a:avLst/>
          </a:prstGeom>
        </p:spPr>
        <p:txBody>
          <a:bodyPr spcFirstLastPara="1" wrap="square" lIns="121875" tIns="121875" rIns="121875" bIns="121875" anchor="ctr" anchorCtr="0">
            <a:noAutofit/>
          </a:bodyPr>
          <a:lstStyle>
            <a:lvl1pPr marL="457207" lvl="0" indent="-228604">
              <a:lnSpc>
                <a:spcPct val="100000"/>
              </a:lnSpc>
              <a:spcBef>
                <a:spcPts val="0"/>
              </a:spcBef>
              <a:spcAft>
                <a:spcPts val="0"/>
              </a:spcAft>
              <a:buSzPts val="2400"/>
              <a:buNone/>
              <a:defRPr/>
            </a:lvl1pPr>
          </a:lstStyle>
          <a:p>
            <a:endParaRPr/>
          </a:p>
        </p:txBody>
      </p:sp>
      <p:sp>
        <p:nvSpPr>
          <p:cNvPr id="43" name="Google Shape;43;p10"/>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over E">
  <p:cSld name="Cover E">
    <p:spTree>
      <p:nvGrpSpPr>
        <p:cNvPr id="1" name="Shape 515"/>
        <p:cNvGrpSpPr/>
        <p:nvPr/>
      </p:nvGrpSpPr>
      <p:grpSpPr>
        <a:xfrm>
          <a:off x="0" y="0"/>
          <a:ext cx="0" cy="0"/>
          <a:chOff x="0" y="0"/>
          <a:chExt cx="0" cy="0"/>
        </a:xfrm>
      </p:grpSpPr>
      <p:sp>
        <p:nvSpPr>
          <p:cNvPr id="516" name="Google Shape;516;p94"/>
          <p:cNvSpPr>
            <a:spLocks noGrp="1"/>
          </p:cNvSpPr>
          <p:nvPr>
            <p:ph type="pic" idx="2"/>
          </p:nvPr>
        </p:nvSpPr>
        <p:spPr>
          <a:xfrm>
            <a:off x="2" y="0"/>
            <a:ext cx="121890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17" name="Google Shape;517;p94"/>
          <p:cNvSpPr txBox="1">
            <a:spLocks noGrp="1"/>
          </p:cNvSpPr>
          <p:nvPr>
            <p:ph type="title"/>
          </p:nvPr>
        </p:nvSpPr>
        <p:spPr>
          <a:xfrm>
            <a:off x="737673" y="2570700"/>
            <a:ext cx="10995600" cy="3021900"/>
          </a:xfrm>
          <a:prstGeom prst="rect">
            <a:avLst/>
          </a:prstGeom>
          <a:noFill/>
          <a:ln>
            <a:noFill/>
          </a:ln>
        </p:spPr>
        <p:txBody>
          <a:bodyPr spcFirstLastPara="1" wrap="square" lIns="0" tIns="0" rIns="0" bIns="0" anchor="b" anchorCtr="0">
            <a:noAutofit/>
          </a:bodyPr>
          <a:lstStyle>
            <a:lvl1pPr lvl="0" algn="r" rtl="0">
              <a:lnSpc>
                <a:spcPct val="80000"/>
              </a:lnSpc>
              <a:spcBef>
                <a:spcPts val="0"/>
              </a:spcBef>
              <a:spcAft>
                <a:spcPts val="0"/>
              </a:spcAft>
              <a:buClr>
                <a:schemeClr val="lt1"/>
              </a:buClr>
              <a:buSzPts val="11000"/>
              <a:buFont typeface="Roboto Light"/>
              <a:buNone/>
              <a:defRPr sz="11000" b="0" i="0" cap="none">
                <a:solidFill>
                  <a:schemeClr val="lt1"/>
                </a:solidFill>
                <a:latin typeface="Roboto Light"/>
                <a:ea typeface="Roboto Light"/>
                <a:cs typeface="Roboto Light"/>
                <a:sym typeface="Roboto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518" name="Google Shape;518;p94" descr="A picture containing drawing&#10;&#10;Description automatically generated"/>
          <p:cNvPicPr preferRelativeResize="0"/>
          <p:nvPr/>
        </p:nvPicPr>
        <p:blipFill rotWithShape="1">
          <a:blip r:embed="rId2">
            <a:alphaModFix/>
          </a:blip>
          <a:srcRect b="31356"/>
          <a:stretch/>
        </p:blipFill>
        <p:spPr>
          <a:xfrm>
            <a:off x="455617" y="457200"/>
            <a:ext cx="1222255" cy="627682"/>
          </a:xfrm>
          <a:prstGeom prst="rect">
            <a:avLst/>
          </a:prstGeom>
          <a:noFill/>
          <a:ln>
            <a:noFill/>
          </a:ln>
        </p:spPr>
      </p:pic>
      <p:sp>
        <p:nvSpPr>
          <p:cNvPr id="519" name="Google Shape;519;p94"/>
          <p:cNvSpPr txBox="1">
            <a:spLocks noGrp="1"/>
          </p:cNvSpPr>
          <p:nvPr>
            <p:ph type="subTitle" idx="1"/>
          </p:nvPr>
        </p:nvSpPr>
        <p:spPr>
          <a:xfrm>
            <a:off x="455625" y="5885950"/>
            <a:ext cx="5304000" cy="45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000"/>
              <a:buNone/>
              <a:defRPr>
                <a:solidFill>
                  <a:schemeClr val="lt1"/>
                </a:solidFill>
              </a:defRPr>
            </a:lvl1pPr>
            <a:lvl2pPr lvl="1" rtl="0">
              <a:spcBef>
                <a:spcPts val="600"/>
              </a:spcBef>
              <a:spcAft>
                <a:spcPts val="0"/>
              </a:spcAft>
              <a:buSzPts val="2000"/>
              <a:buNone/>
              <a:defRPr sz="2000"/>
            </a:lvl2pPr>
            <a:lvl3pPr lvl="2" rtl="0">
              <a:spcBef>
                <a:spcPts val="600"/>
              </a:spcBef>
              <a:spcAft>
                <a:spcPts val="0"/>
              </a:spcAft>
              <a:buSzPts val="2000"/>
              <a:buNone/>
              <a:defRPr sz="2000"/>
            </a:lvl3pPr>
            <a:lvl4pPr lvl="3" rtl="0">
              <a:spcBef>
                <a:spcPts val="300"/>
              </a:spcBef>
              <a:spcAft>
                <a:spcPts val="0"/>
              </a:spcAft>
              <a:buSzPts val="2000"/>
              <a:buNone/>
              <a:defRPr sz="2000"/>
            </a:lvl4pPr>
            <a:lvl5pPr lvl="4" rtl="0">
              <a:spcBef>
                <a:spcPts val="300"/>
              </a:spcBef>
              <a:spcAft>
                <a:spcPts val="0"/>
              </a:spcAft>
              <a:buSzPts val="2000"/>
              <a:buNone/>
              <a:defRPr sz="2000"/>
            </a:lvl5pPr>
            <a:lvl6pPr lvl="5" rtl="0">
              <a:spcBef>
                <a:spcPts val="533"/>
              </a:spcBef>
              <a:spcAft>
                <a:spcPts val="0"/>
              </a:spcAft>
              <a:buSzPts val="2000"/>
              <a:buNone/>
              <a:defRPr sz="2000"/>
            </a:lvl6pPr>
            <a:lvl7pPr lvl="6" rtl="0">
              <a:spcBef>
                <a:spcPts val="533"/>
              </a:spcBef>
              <a:spcAft>
                <a:spcPts val="0"/>
              </a:spcAft>
              <a:buSzPts val="2000"/>
              <a:buNone/>
              <a:defRPr sz="2000"/>
            </a:lvl7pPr>
            <a:lvl8pPr lvl="7" rtl="0">
              <a:spcBef>
                <a:spcPts val="533"/>
              </a:spcBef>
              <a:spcAft>
                <a:spcPts val="0"/>
              </a:spcAft>
              <a:buSzPts val="2000"/>
              <a:buNone/>
              <a:defRPr sz="2000"/>
            </a:lvl8pPr>
            <a:lvl9pPr lvl="8" rtl="0">
              <a:spcBef>
                <a:spcPts val="533"/>
              </a:spcBef>
              <a:spcAft>
                <a:spcPts val="0"/>
              </a:spcAft>
              <a:buSzPts val="2000"/>
              <a:buNone/>
              <a:defRPr sz="2000"/>
            </a:lvl9pPr>
          </a:lstStyle>
          <a:p>
            <a:endParaRPr/>
          </a:p>
        </p:txBody>
      </p:sp>
      <p:sp>
        <p:nvSpPr>
          <p:cNvPr id="520" name="Google Shape;520;p94"/>
          <p:cNvSpPr txBox="1">
            <a:spLocks noGrp="1"/>
          </p:cNvSpPr>
          <p:nvPr>
            <p:ph type="subTitle" idx="3"/>
          </p:nvPr>
        </p:nvSpPr>
        <p:spPr>
          <a:xfrm>
            <a:off x="9617152" y="5988300"/>
            <a:ext cx="2116199" cy="641100"/>
          </a:xfrm>
          <a:prstGeom prst="rect">
            <a:avLst/>
          </a:prstGeom>
        </p:spPr>
        <p:txBody>
          <a:bodyPr spcFirstLastPara="1" wrap="square" lIns="0" tIns="0" rIns="0" bIns="0" anchor="t"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600"/>
              </a:spcBef>
              <a:spcAft>
                <a:spcPts val="0"/>
              </a:spcAft>
              <a:buClr>
                <a:schemeClr val="lt1"/>
              </a:buClr>
              <a:buSzPts val="1800"/>
              <a:buNone/>
              <a:defRPr>
                <a:solidFill>
                  <a:schemeClr val="lt1"/>
                </a:solidFill>
              </a:defRPr>
            </a:lvl2pPr>
            <a:lvl3pPr lvl="2" algn="r" rtl="0">
              <a:spcBef>
                <a:spcPts val="600"/>
              </a:spcBef>
              <a:spcAft>
                <a:spcPts val="0"/>
              </a:spcAft>
              <a:buClr>
                <a:schemeClr val="lt1"/>
              </a:buClr>
              <a:buSzPts val="1600"/>
              <a:buNone/>
              <a:defRPr>
                <a:solidFill>
                  <a:schemeClr val="lt1"/>
                </a:solidFill>
              </a:defRPr>
            </a:lvl3pPr>
            <a:lvl4pPr lvl="3" algn="r" rtl="0">
              <a:spcBef>
                <a:spcPts val="300"/>
              </a:spcBef>
              <a:spcAft>
                <a:spcPts val="0"/>
              </a:spcAft>
              <a:buClr>
                <a:schemeClr val="lt1"/>
              </a:buClr>
              <a:buSzPts val="1400"/>
              <a:buNone/>
              <a:defRPr>
                <a:solidFill>
                  <a:schemeClr val="lt1"/>
                </a:solidFill>
              </a:defRPr>
            </a:lvl4pPr>
            <a:lvl5pPr lvl="4" algn="r" rtl="0">
              <a:spcBef>
                <a:spcPts val="300"/>
              </a:spcBef>
              <a:spcAft>
                <a:spcPts val="0"/>
              </a:spcAft>
              <a:buClr>
                <a:schemeClr val="lt1"/>
              </a:buClr>
              <a:buSzPts val="1200"/>
              <a:buNone/>
              <a:defRPr>
                <a:solidFill>
                  <a:schemeClr val="lt1"/>
                </a:solidFill>
              </a:defRPr>
            </a:lvl5pPr>
            <a:lvl6pPr lvl="5" algn="r" rtl="0">
              <a:spcBef>
                <a:spcPts val="533"/>
              </a:spcBef>
              <a:spcAft>
                <a:spcPts val="0"/>
              </a:spcAft>
              <a:buClr>
                <a:schemeClr val="lt1"/>
              </a:buClr>
              <a:buSzPts val="2666"/>
              <a:buNone/>
              <a:defRPr>
                <a:solidFill>
                  <a:schemeClr val="lt1"/>
                </a:solidFill>
              </a:defRPr>
            </a:lvl6pPr>
            <a:lvl7pPr lvl="6" algn="r" rtl="0">
              <a:spcBef>
                <a:spcPts val="533"/>
              </a:spcBef>
              <a:spcAft>
                <a:spcPts val="0"/>
              </a:spcAft>
              <a:buClr>
                <a:schemeClr val="lt1"/>
              </a:buClr>
              <a:buSzPts val="2666"/>
              <a:buNone/>
              <a:defRPr>
                <a:solidFill>
                  <a:schemeClr val="lt1"/>
                </a:solidFill>
              </a:defRPr>
            </a:lvl7pPr>
            <a:lvl8pPr lvl="7" algn="r" rtl="0">
              <a:spcBef>
                <a:spcPts val="533"/>
              </a:spcBef>
              <a:spcAft>
                <a:spcPts val="0"/>
              </a:spcAft>
              <a:buClr>
                <a:schemeClr val="lt1"/>
              </a:buClr>
              <a:buSzPts val="2666"/>
              <a:buNone/>
              <a:defRPr>
                <a:solidFill>
                  <a:schemeClr val="lt1"/>
                </a:solidFill>
              </a:defRPr>
            </a:lvl8pPr>
            <a:lvl9pPr lvl="8" algn="r" rtl="0">
              <a:spcBef>
                <a:spcPts val="533"/>
              </a:spcBef>
              <a:spcAft>
                <a:spcPts val="0"/>
              </a:spcAft>
              <a:buClr>
                <a:schemeClr val="lt1"/>
              </a:buClr>
              <a:buSzPts val="2666"/>
              <a:buNone/>
              <a:defRPr>
                <a:solidFill>
                  <a:schemeClr val="lt1"/>
                </a:solidFill>
              </a:defRPr>
            </a:lvl9pPr>
          </a:lstStyle>
          <a:p>
            <a:endParaRPr/>
          </a:p>
        </p:txBody>
      </p:sp>
      <p:sp>
        <p:nvSpPr>
          <p:cNvPr id="521" name="Google Shape;521;p94"/>
          <p:cNvSpPr txBox="1"/>
          <p:nvPr/>
        </p:nvSpPr>
        <p:spPr>
          <a:xfrm>
            <a:off x="8488776"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Divider A Image">
  <p:cSld name="Divider A Image">
    <p:spTree>
      <p:nvGrpSpPr>
        <p:cNvPr id="1" name="Shape 522"/>
        <p:cNvGrpSpPr/>
        <p:nvPr/>
      </p:nvGrpSpPr>
      <p:grpSpPr>
        <a:xfrm>
          <a:off x="0" y="0"/>
          <a:ext cx="0" cy="0"/>
          <a:chOff x="0" y="0"/>
          <a:chExt cx="0" cy="0"/>
        </a:xfrm>
      </p:grpSpPr>
      <p:sp>
        <p:nvSpPr>
          <p:cNvPr id="523" name="Google Shape;523;p95"/>
          <p:cNvSpPr>
            <a:spLocks noGrp="1"/>
          </p:cNvSpPr>
          <p:nvPr>
            <p:ph type="pic" idx="2"/>
          </p:nvPr>
        </p:nvSpPr>
        <p:spPr>
          <a:xfrm>
            <a:off x="2" y="0"/>
            <a:ext cx="121890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24" name="Google Shape;524;p95"/>
          <p:cNvSpPr txBox="1">
            <a:spLocks noGrp="1"/>
          </p:cNvSpPr>
          <p:nvPr>
            <p:ph type="title"/>
          </p:nvPr>
        </p:nvSpPr>
        <p:spPr>
          <a:xfrm>
            <a:off x="455617" y="3166728"/>
            <a:ext cx="8915400" cy="524400"/>
          </a:xfrm>
          <a:prstGeom prst="rect">
            <a:avLst/>
          </a:prstGeom>
          <a:noFill/>
          <a:ln>
            <a:noFill/>
          </a:ln>
        </p:spPr>
        <p:txBody>
          <a:bodyPr spcFirstLastPara="1" wrap="square" lIns="0" tIns="0" rIns="0" bIns="0" anchor="ctr" anchorCtr="0">
            <a:noAutofit/>
          </a:bodyPr>
          <a:lstStyle>
            <a:lvl1pPr lvl="0" algn="l" rtl="0">
              <a:lnSpc>
                <a:spcPct val="80000"/>
              </a:lnSpc>
              <a:spcBef>
                <a:spcPts val="0"/>
              </a:spcBef>
              <a:spcAft>
                <a:spcPts val="0"/>
              </a:spcAft>
              <a:buClr>
                <a:schemeClr val="lt1"/>
              </a:buClr>
              <a:buSzPts val="4000"/>
              <a:buFont typeface="Roboto Medium"/>
              <a:buNone/>
              <a:defRPr sz="4000"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5" name="Google Shape;525;p9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526" name="Google Shape;526;p9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27" name="Google Shape;527;p9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Divider B">
  <p:cSld name="Divider B">
    <p:bg>
      <p:bgPr>
        <a:solidFill>
          <a:schemeClr val="lt2"/>
        </a:solidFill>
        <a:effectLst/>
      </p:bgPr>
    </p:bg>
    <p:spTree>
      <p:nvGrpSpPr>
        <p:cNvPr id="1" name="Shape 528"/>
        <p:cNvGrpSpPr/>
        <p:nvPr/>
      </p:nvGrpSpPr>
      <p:grpSpPr>
        <a:xfrm>
          <a:off x="0" y="0"/>
          <a:ext cx="0" cy="0"/>
          <a:chOff x="0" y="0"/>
          <a:chExt cx="0" cy="0"/>
        </a:xfrm>
      </p:grpSpPr>
      <p:pic>
        <p:nvPicPr>
          <p:cNvPr id="529" name="Google Shape;529;p96" descr="A close up of a logo&#10;&#10;Description automatically generated"/>
          <p:cNvPicPr preferRelativeResize="0"/>
          <p:nvPr/>
        </p:nvPicPr>
        <p:blipFill rotWithShape="1">
          <a:blip r:embed="rId2">
            <a:alphaModFix/>
          </a:blip>
          <a:srcRect l="954" t="1279" r="629" b="275"/>
          <a:stretch/>
        </p:blipFill>
        <p:spPr>
          <a:xfrm>
            <a:off x="0" y="0"/>
            <a:ext cx="12188822" cy="6858000"/>
          </a:xfrm>
          <a:prstGeom prst="rect">
            <a:avLst/>
          </a:prstGeom>
          <a:noFill/>
          <a:ln>
            <a:noFill/>
          </a:ln>
        </p:spPr>
      </p:pic>
      <p:sp>
        <p:nvSpPr>
          <p:cNvPr id="530" name="Google Shape;530;p96"/>
          <p:cNvSpPr txBox="1">
            <a:spLocks noGrp="1"/>
          </p:cNvSpPr>
          <p:nvPr>
            <p:ph type="title"/>
          </p:nvPr>
        </p:nvSpPr>
        <p:spPr>
          <a:xfrm>
            <a:off x="455617" y="3166728"/>
            <a:ext cx="8915400" cy="524400"/>
          </a:xfrm>
          <a:prstGeom prst="rect">
            <a:avLst/>
          </a:prstGeom>
          <a:noFill/>
          <a:ln>
            <a:noFill/>
          </a:ln>
        </p:spPr>
        <p:txBody>
          <a:bodyPr spcFirstLastPara="1" wrap="square" lIns="0" tIns="0" rIns="0" bIns="0" anchor="ctr" anchorCtr="0">
            <a:noAutofit/>
          </a:bodyPr>
          <a:lstStyle>
            <a:lvl1pPr lvl="0" algn="l" rtl="0">
              <a:lnSpc>
                <a:spcPct val="80000"/>
              </a:lnSpc>
              <a:spcBef>
                <a:spcPts val="0"/>
              </a:spcBef>
              <a:spcAft>
                <a:spcPts val="0"/>
              </a:spcAft>
              <a:buClr>
                <a:schemeClr val="lt1"/>
              </a:buClr>
              <a:buSzPts val="4000"/>
              <a:buFont typeface="Roboto Medium"/>
              <a:buNone/>
              <a:defRPr sz="4000"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1" name="Google Shape;531;p9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532" name="Google Shape;532;p96"/>
          <p:cNvPicPr preferRelativeResize="0"/>
          <p:nvPr/>
        </p:nvPicPr>
        <p:blipFill>
          <a:blip r:embed="rId3">
            <a:alphaModFix/>
          </a:blip>
          <a:stretch>
            <a:fillRect/>
          </a:stretch>
        </p:blipFill>
        <p:spPr>
          <a:xfrm>
            <a:off x="455626" y="6267555"/>
            <a:ext cx="685801" cy="352697"/>
          </a:xfrm>
          <a:prstGeom prst="rect">
            <a:avLst/>
          </a:prstGeom>
          <a:noFill/>
          <a:ln>
            <a:noFill/>
          </a:ln>
        </p:spPr>
      </p:pic>
      <p:sp>
        <p:nvSpPr>
          <p:cNvPr id="533" name="Google Shape;533;p9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Divider C">
  <p:cSld name="Divider C">
    <p:spTree>
      <p:nvGrpSpPr>
        <p:cNvPr id="1" name="Shape 534"/>
        <p:cNvGrpSpPr/>
        <p:nvPr/>
      </p:nvGrpSpPr>
      <p:grpSpPr>
        <a:xfrm>
          <a:off x="0" y="0"/>
          <a:ext cx="0" cy="0"/>
          <a:chOff x="0" y="0"/>
          <a:chExt cx="0" cy="0"/>
        </a:xfrm>
      </p:grpSpPr>
      <p:sp>
        <p:nvSpPr>
          <p:cNvPr id="535" name="Google Shape;535;p97"/>
          <p:cNvSpPr/>
          <p:nvPr/>
        </p:nvSpPr>
        <p:spPr>
          <a:xfrm>
            <a:off x="0" y="0"/>
            <a:ext cx="12189000" cy="6858000"/>
          </a:xfrm>
          <a:prstGeom prst="rect">
            <a:avLst/>
          </a:prstGeom>
          <a:gradFill>
            <a:gsLst>
              <a:gs pos="0">
                <a:schemeClr val="accent1"/>
              </a:gs>
              <a:gs pos="63000">
                <a:srgbClr val="9299F4"/>
              </a:gs>
              <a:gs pos="100000">
                <a:schemeClr val="lt2"/>
              </a:gs>
            </a:gsLst>
            <a:lin ang="13800146" scaled="0"/>
          </a:gradFill>
          <a:ln>
            <a:noFill/>
          </a:ln>
        </p:spPr>
        <p:txBody>
          <a:bodyPr spcFirstLastPara="1" wrap="square" lIns="91426" tIns="45700" rIns="91426"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536" name="Google Shape;536;p97"/>
          <p:cNvSpPr txBox="1">
            <a:spLocks noGrp="1"/>
          </p:cNvSpPr>
          <p:nvPr>
            <p:ph type="title"/>
          </p:nvPr>
        </p:nvSpPr>
        <p:spPr>
          <a:xfrm>
            <a:off x="455617" y="460683"/>
            <a:ext cx="8915400" cy="48696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9800"/>
              <a:buFont typeface="Roboto Light"/>
              <a:buNone/>
              <a:defRPr sz="9800" b="0" i="0">
                <a:solidFill>
                  <a:schemeClr val="lt1"/>
                </a:solidFill>
                <a:latin typeface="Roboto Light"/>
                <a:ea typeface="Roboto Light"/>
                <a:cs typeface="Roboto Light"/>
                <a:sym typeface="Roboto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7" name="Google Shape;537;p9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fld id="{00000000-1234-1234-1234-123412341234}" type="slidenum">
              <a:rPr lang="en" smtClean="0"/>
              <a:pPr/>
              <a:t>‹#›</a:t>
            </a:fld>
            <a:endParaRPr lang="en"/>
          </a:p>
        </p:txBody>
      </p:sp>
      <p:pic>
        <p:nvPicPr>
          <p:cNvPr id="538" name="Google Shape;538;p97"/>
          <p:cNvPicPr preferRelativeResize="0"/>
          <p:nvPr/>
        </p:nvPicPr>
        <p:blipFill>
          <a:blip r:embed="rId2">
            <a:alphaModFix/>
          </a:blip>
          <a:stretch>
            <a:fillRect/>
          </a:stretch>
        </p:blipFill>
        <p:spPr>
          <a:xfrm>
            <a:off x="455626" y="6267555"/>
            <a:ext cx="685801" cy="352697"/>
          </a:xfrm>
          <a:prstGeom prst="rect">
            <a:avLst/>
          </a:prstGeom>
          <a:noFill/>
          <a:ln>
            <a:noFill/>
          </a:ln>
        </p:spPr>
      </p:pic>
      <p:sp>
        <p:nvSpPr>
          <p:cNvPr id="539" name="Google Shape;539;p9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WHITE 1Col Title | Text">
  <p:cSld name="WHITE 1Col Title | Text">
    <p:spTree>
      <p:nvGrpSpPr>
        <p:cNvPr id="1" name="Shape 540"/>
        <p:cNvGrpSpPr/>
        <p:nvPr/>
      </p:nvGrpSpPr>
      <p:grpSpPr>
        <a:xfrm>
          <a:off x="0" y="0"/>
          <a:ext cx="0" cy="0"/>
          <a:chOff x="0" y="0"/>
          <a:chExt cx="0" cy="0"/>
        </a:xfrm>
      </p:grpSpPr>
      <p:sp>
        <p:nvSpPr>
          <p:cNvPr id="541" name="Google Shape;541;p98"/>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2" name="Google Shape;542;p98"/>
          <p:cNvSpPr txBox="1">
            <a:spLocks noGrp="1"/>
          </p:cNvSpPr>
          <p:nvPr>
            <p:ph type="body" idx="1"/>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43" name="Google Shape;543;p9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sp>
        <p:nvSpPr>
          <p:cNvPr id="545" name="Google Shape;545;p9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endParaRPr sz="1000" dirty="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extLst>
    <p:ext uri="{DCECCB84-F9BA-43D5-87BE-67443E8EF086}">
      <p15:sldGuideLst xmlns:p15="http://schemas.microsoft.com/office/powerpoint/2012/main">
        <p15:guide id="1" orient="horz" pos="1872" userDrawn="1">
          <p15:clr>
            <a:srgbClr val="FA7B17"/>
          </p15:clr>
        </p15:guide>
        <p15:guide id="2" pos="5615" userDrawn="1">
          <p15:clr>
            <a:srgbClr val="FA7B17"/>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WHITE 2Col Title | Text">
  <p:cSld name="WHITE 2Col Title | Text">
    <p:spTree>
      <p:nvGrpSpPr>
        <p:cNvPr id="1" name="Shape 546"/>
        <p:cNvGrpSpPr/>
        <p:nvPr/>
      </p:nvGrpSpPr>
      <p:grpSpPr>
        <a:xfrm>
          <a:off x="0" y="0"/>
          <a:ext cx="0" cy="0"/>
          <a:chOff x="0" y="0"/>
          <a:chExt cx="0" cy="0"/>
        </a:xfrm>
      </p:grpSpPr>
      <p:sp>
        <p:nvSpPr>
          <p:cNvPr id="547" name="Google Shape;547;p99"/>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8" name="Google Shape;548;p99"/>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49" name="Google Shape;549;p99"/>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50" name="Google Shape;550;p9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551" name="Google Shape;551;p9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52" name="Google Shape;552;p9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WHITE 1Col Title | Text | Small Image">
  <p:cSld name="WHITE 1Col Title | Text | Small Image">
    <p:spTree>
      <p:nvGrpSpPr>
        <p:cNvPr id="1" name="Shape 553"/>
        <p:cNvGrpSpPr/>
        <p:nvPr/>
      </p:nvGrpSpPr>
      <p:grpSpPr>
        <a:xfrm>
          <a:off x="0" y="0"/>
          <a:ext cx="0" cy="0"/>
          <a:chOff x="0" y="0"/>
          <a:chExt cx="0" cy="0"/>
        </a:xfrm>
      </p:grpSpPr>
      <p:sp>
        <p:nvSpPr>
          <p:cNvPr id="554" name="Google Shape;554;p100"/>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55" name="Google Shape;555;p100"/>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56" name="Google Shape;556;p10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sp>
        <p:nvSpPr>
          <p:cNvPr id="557" name="Google Shape;557;p100"/>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pic>
        <p:nvPicPr>
          <p:cNvPr id="558" name="Google Shape;558;p10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59" name="Google Shape;559;p10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WHITE 1Col Title | Text | HP Image">
  <p:cSld name="WHITE 1Col Title | Text | HP Image">
    <p:spTree>
      <p:nvGrpSpPr>
        <p:cNvPr id="1" name="Shape 560"/>
        <p:cNvGrpSpPr/>
        <p:nvPr/>
      </p:nvGrpSpPr>
      <p:grpSpPr>
        <a:xfrm>
          <a:off x="0" y="0"/>
          <a:ext cx="0" cy="0"/>
          <a:chOff x="0" y="0"/>
          <a:chExt cx="0" cy="0"/>
        </a:xfrm>
      </p:grpSpPr>
      <p:sp>
        <p:nvSpPr>
          <p:cNvPr id="561" name="Google Shape;561;p101"/>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62" name="Google Shape;562;p101"/>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3" name="Google Shape;563;p101"/>
          <p:cNvSpPr txBox="1">
            <a:spLocks noGrp="1"/>
          </p:cNvSpPr>
          <p:nvPr>
            <p:ph type="body" idx="1"/>
          </p:nvPr>
        </p:nvSpPr>
        <p:spPr>
          <a:xfrm>
            <a:off x="455626"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64" name="Google Shape;564;p10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565" name="Google Shape;565;p101"/>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66" name="Google Shape;566;p10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WHITE 1Col Subhead | Title | Text">
  <p:cSld name="WHITE 1Col Subhead | Title | Text">
    <p:spTree>
      <p:nvGrpSpPr>
        <p:cNvPr id="1" name="Shape 572"/>
        <p:cNvGrpSpPr/>
        <p:nvPr/>
      </p:nvGrpSpPr>
      <p:grpSpPr>
        <a:xfrm>
          <a:off x="0" y="0"/>
          <a:ext cx="0" cy="0"/>
          <a:chOff x="0" y="0"/>
          <a:chExt cx="0" cy="0"/>
        </a:xfrm>
      </p:grpSpPr>
      <p:sp>
        <p:nvSpPr>
          <p:cNvPr id="573" name="Google Shape;573;p103"/>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4" name="Google Shape;574;p103"/>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75" name="Google Shape;575;p10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sp>
        <p:nvSpPr>
          <p:cNvPr id="576" name="Google Shape;576;p103"/>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pic>
        <p:nvPicPr>
          <p:cNvPr id="577" name="Google Shape;577;p10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78" name="Google Shape;578;p10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WHITE 2Col Subhead | Title | Text">
  <p:cSld name="WHITE 2Col Subhead | Title | Text">
    <p:spTree>
      <p:nvGrpSpPr>
        <p:cNvPr id="1" name="Shape 579"/>
        <p:cNvGrpSpPr/>
        <p:nvPr/>
      </p:nvGrpSpPr>
      <p:grpSpPr>
        <a:xfrm>
          <a:off x="0" y="0"/>
          <a:ext cx="0" cy="0"/>
          <a:chOff x="0" y="0"/>
          <a:chExt cx="0" cy="0"/>
        </a:xfrm>
      </p:grpSpPr>
      <p:sp>
        <p:nvSpPr>
          <p:cNvPr id="580" name="Google Shape;580;p104"/>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81" name="Google Shape;581;p104"/>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82" name="Google Shape;582;p104"/>
          <p:cNvSpPr txBox="1">
            <a:spLocks noGrp="1"/>
          </p:cNvSpPr>
          <p:nvPr>
            <p:ph type="body" idx="2"/>
          </p:nvPr>
        </p:nvSpPr>
        <p:spPr>
          <a:xfrm>
            <a:off x="45567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83" name="Google Shape;583;p104"/>
          <p:cNvSpPr txBox="1">
            <a:spLocks noGrp="1"/>
          </p:cNvSpPr>
          <p:nvPr>
            <p:ph type="body" idx="3"/>
          </p:nvPr>
        </p:nvSpPr>
        <p:spPr>
          <a:xfrm>
            <a:off x="629547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84" name="Google Shape;584;p10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585" name="Google Shape;585;p10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86" name="Google Shape;586;p10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74" Type="http://schemas.openxmlformats.org/officeDocument/2006/relationships/slideLayout" Target="../slideLayouts/slideLayout85.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slideLayout" Target="../slideLayouts/slideLayout86.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6" Type="http://schemas.openxmlformats.org/officeDocument/2006/relationships/theme" Target="../theme/theme2.xml"/><Relationship Id="rId7" Type="http://schemas.openxmlformats.org/officeDocument/2006/relationships/slideLayout" Target="../slideLayouts/slideLayout18.xml"/><Relationship Id="rId71" Type="http://schemas.openxmlformats.org/officeDocument/2006/relationships/slideLayout" Target="../slideLayouts/slideLayout8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9.xml"/><Relationship Id="rId18" Type="http://schemas.openxmlformats.org/officeDocument/2006/relationships/slideLayout" Target="../slideLayouts/slideLayout104.xml"/><Relationship Id="rId26" Type="http://schemas.openxmlformats.org/officeDocument/2006/relationships/slideLayout" Target="../slideLayouts/slideLayout112.xml"/><Relationship Id="rId39" Type="http://schemas.openxmlformats.org/officeDocument/2006/relationships/slideLayout" Target="../slideLayouts/slideLayout125.xml"/><Relationship Id="rId21" Type="http://schemas.openxmlformats.org/officeDocument/2006/relationships/slideLayout" Target="../slideLayouts/slideLayout107.xml"/><Relationship Id="rId34" Type="http://schemas.openxmlformats.org/officeDocument/2006/relationships/slideLayout" Target="../slideLayouts/slideLayout120.xml"/><Relationship Id="rId42" Type="http://schemas.openxmlformats.org/officeDocument/2006/relationships/slideLayout" Target="../slideLayouts/slideLayout128.xml"/><Relationship Id="rId47" Type="http://schemas.openxmlformats.org/officeDocument/2006/relationships/slideLayout" Target="../slideLayouts/slideLayout133.xml"/><Relationship Id="rId50" Type="http://schemas.openxmlformats.org/officeDocument/2006/relationships/slideLayout" Target="../slideLayouts/slideLayout136.xml"/><Relationship Id="rId55" Type="http://schemas.openxmlformats.org/officeDocument/2006/relationships/theme" Target="../theme/theme3.xml"/><Relationship Id="rId7" Type="http://schemas.openxmlformats.org/officeDocument/2006/relationships/slideLayout" Target="../slideLayouts/slideLayout9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9" Type="http://schemas.openxmlformats.org/officeDocument/2006/relationships/slideLayout" Target="../slideLayouts/slideLayout115.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32" Type="http://schemas.openxmlformats.org/officeDocument/2006/relationships/slideLayout" Target="../slideLayouts/slideLayout118.xml"/><Relationship Id="rId37" Type="http://schemas.openxmlformats.org/officeDocument/2006/relationships/slideLayout" Target="../slideLayouts/slideLayout123.xml"/><Relationship Id="rId40" Type="http://schemas.openxmlformats.org/officeDocument/2006/relationships/slideLayout" Target="../slideLayouts/slideLayout126.xml"/><Relationship Id="rId45" Type="http://schemas.openxmlformats.org/officeDocument/2006/relationships/slideLayout" Target="../slideLayouts/slideLayout131.xml"/><Relationship Id="rId53" Type="http://schemas.openxmlformats.org/officeDocument/2006/relationships/slideLayout" Target="../slideLayouts/slideLayout139.xml"/><Relationship Id="rId5" Type="http://schemas.openxmlformats.org/officeDocument/2006/relationships/slideLayout" Target="../slideLayouts/slideLayout91.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31" Type="http://schemas.openxmlformats.org/officeDocument/2006/relationships/slideLayout" Target="../slideLayouts/slideLayout117.xml"/><Relationship Id="rId44" Type="http://schemas.openxmlformats.org/officeDocument/2006/relationships/slideLayout" Target="../slideLayouts/slideLayout130.xml"/><Relationship Id="rId52" Type="http://schemas.openxmlformats.org/officeDocument/2006/relationships/slideLayout" Target="../slideLayouts/slideLayout138.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slideLayout" Target="../slideLayouts/slideLayout113.xml"/><Relationship Id="rId30" Type="http://schemas.openxmlformats.org/officeDocument/2006/relationships/slideLayout" Target="../slideLayouts/slideLayout116.xml"/><Relationship Id="rId35" Type="http://schemas.openxmlformats.org/officeDocument/2006/relationships/slideLayout" Target="../slideLayouts/slideLayout121.xml"/><Relationship Id="rId43" Type="http://schemas.openxmlformats.org/officeDocument/2006/relationships/slideLayout" Target="../slideLayouts/slideLayout129.xml"/><Relationship Id="rId48" Type="http://schemas.openxmlformats.org/officeDocument/2006/relationships/slideLayout" Target="../slideLayouts/slideLayout134.xml"/><Relationship Id="rId8" Type="http://schemas.openxmlformats.org/officeDocument/2006/relationships/slideLayout" Target="../slideLayouts/slideLayout94.xml"/><Relationship Id="rId51" Type="http://schemas.openxmlformats.org/officeDocument/2006/relationships/slideLayout" Target="../slideLayouts/slideLayout137.xml"/><Relationship Id="rId3" Type="http://schemas.openxmlformats.org/officeDocument/2006/relationships/slideLayout" Target="../slideLayouts/slideLayout89.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33" Type="http://schemas.openxmlformats.org/officeDocument/2006/relationships/slideLayout" Target="../slideLayouts/slideLayout119.xml"/><Relationship Id="rId38" Type="http://schemas.openxmlformats.org/officeDocument/2006/relationships/slideLayout" Target="../slideLayouts/slideLayout124.xml"/><Relationship Id="rId46" Type="http://schemas.openxmlformats.org/officeDocument/2006/relationships/slideLayout" Target="../slideLayouts/slideLayout132.xml"/><Relationship Id="rId20" Type="http://schemas.openxmlformats.org/officeDocument/2006/relationships/slideLayout" Target="../slideLayouts/slideLayout106.xml"/><Relationship Id="rId41" Type="http://schemas.openxmlformats.org/officeDocument/2006/relationships/slideLayout" Target="../slideLayouts/slideLayout127.xml"/><Relationship Id="rId54" Type="http://schemas.openxmlformats.org/officeDocument/2006/relationships/slideLayout" Target="../slideLayouts/slideLayout140.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slideLayout" Target="../slideLayouts/slideLayout114.xml"/><Relationship Id="rId36" Type="http://schemas.openxmlformats.org/officeDocument/2006/relationships/slideLayout" Target="../slideLayouts/slideLayout122.xml"/><Relationship Id="rId49" Type="http://schemas.openxmlformats.org/officeDocument/2006/relationships/slideLayout" Target="../slideLayouts/slideLayout1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496" y="593367"/>
            <a:ext cx="11358000" cy="763500"/>
          </a:xfrm>
          <a:prstGeom prst="rect">
            <a:avLst/>
          </a:prstGeom>
          <a:noFill/>
          <a:ln>
            <a:noFill/>
          </a:ln>
        </p:spPr>
        <p:txBody>
          <a:bodyPr spcFirstLastPara="1" wrap="square" lIns="121875" tIns="121875" rIns="121875" bIns="121875" anchor="t" anchorCtr="0">
            <a:no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a:p>
        </p:txBody>
      </p:sp>
      <p:sp>
        <p:nvSpPr>
          <p:cNvPr id="7" name="Google Shape;7;p1"/>
          <p:cNvSpPr txBox="1">
            <a:spLocks noGrp="1"/>
          </p:cNvSpPr>
          <p:nvPr>
            <p:ph type="body" idx="1"/>
          </p:nvPr>
        </p:nvSpPr>
        <p:spPr>
          <a:xfrm>
            <a:off x="415496" y="1536633"/>
            <a:ext cx="11358000" cy="4555200"/>
          </a:xfrm>
          <a:prstGeom prst="rect">
            <a:avLst/>
          </a:prstGeom>
          <a:noFill/>
          <a:ln>
            <a:noFill/>
          </a:ln>
        </p:spPr>
        <p:txBody>
          <a:bodyPr spcFirstLastPara="1" wrap="square" lIns="121875" tIns="121875" rIns="121875" bIns="121875" anchor="t" anchorCtr="0">
            <a:noAutofit/>
          </a:bodyPr>
          <a:lstStyle>
            <a:lvl1pPr marL="457200" lvl="0" indent="-381000">
              <a:lnSpc>
                <a:spcPct val="115000"/>
              </a:lnSpc>
              <a:spcBef>
                <a:spcPts val="0"/>
              </a:spcBef>
              <a:spcAft>
                <a:spcPts val="0"/>
              </a:spcAft>
              <a:buClr>
                <a:schemeClr val="dk2"/>
              </a:buClr>
              <a:buSzPts val="2400"/>
              <a:buChar char="●"/>
              <a:defRPr sz="2400">
                <a:solidFill>
                  <a:schemeClr val="dk2"/>
                </a:solidFill>
              </a:defRPr>
            </a:lvl1pPr>
            <a:lvl2pPr marL="914400" lvl="1" indent="-349250">
              <a:lnSpc>
                <a:spcPct val="115000"/>
              </a:lnSpc>
              <a:spcBef>
                <a:spcPts val="2100"/>
              </a:spcBef>
              <a:spcAft>
                <a:spcPts val="0"/>
              </a:spcAft>
              <a:buClr>
                <a:schemeClr val="dk2"/>
              </a:buClr>
              <a:buSzPts val="1900"/>
              <a:buChar char="○"/>
              <a:defRPr sz="1900">
                <a:solidFill>
                  <a:schemeClr val="dk2"/>
                </a:solidFill>
              </a:defRPr>
            </a:lvl2pPr>
            <a:lvl3pPr marL="1371600" lvl="2" indent="-349250">
              <a:lnSpc>
                <a:spcPct val="115000"/>
              </a:lnSpc>
              <a:spcBef>
                <a:spcPts val="2100"/>
              </a:spcBef>
              <a:spcAft>
                <a:spcPts val="0"/>
              </a:spcAft>
              <a:buClr>
                <a:schemeClr val="dk2"/>
              </a:buClr>
              <a:buSzPts val="1900"/>
              <a:buChar char="■"/>
              <a:defRPr sz="1900">
                <a:solidFill>
                  <a:schemeClr val="dk2"/>
                </a:solidFill>
              </a:defRPr>
            </a:lvl3pPr>
            <a:lvl4pPr marL="1828800" lvl="3" indent="-349250">
              <a:lnSpc>
                <a:spcPct val="115000"/>
              </a:lnSpc>
              <a:spcBef>
                <a:spcPts val="2100"/>
              </a:spcBef>
              <a:spcAft>
                <a:spcPts val="0"/>
              </a:spcAft>
              <a:buClr>
                <a:schemeClr val="dk2"/>
              </a:buClr>
              <a:buSzPts val="1900"/>
              <a:buChar char="●"/>
              <a:defRPr sz="1900">
                <a:solidFill>
                  <a:schemeClr val="dk2"/>
                </a:solidFill>
              </a:defRPr>
            </a:lvl4pPr>
            <a:lvl5pPr marL="2286000" lvl="4" indent="-349250">
              <a:lnSpc>
                <a:spcPct val="115000"/>
              </a:lnSpc>
              <a:spcBef>
                <a:spcPts val="2100"/>
              </a:spcBef>
              <a:spcAft>
                <a:spcPts val="0"/>
              </a:spcAft>
              <a:buClr>
                <a:schemeClr val="dk2"/>
              </a:buClr>
              <a:buSzPts val="1900"/>
              <a:buChar char="○"/>
              <a:defRPr sz="1900">
                <a:solidFill>
                  <a:schemeClr val="dk2"/>
                </a:solidFill>
              </a:defRPr>
            </a:lvl5pPr>
            <a:lvl6pPr marL="2743200" lvl="5" indent="-349250">
              <a:lnSpc>
                <a:spcPct val="115000"/>
              </a:lnSpc>
              <a:spcBef>
                <a:spcPts val="2100"/>
              </a:spcBef>
              <a:spcAft>
                <a:spcPts val="0"/>
              </a:spcAft>
              <a:buClr>
                <a:schemeClr val="dk2"/>
              </a:buClr>
              <a:buSzPts val="1900"/>
              <a:buChar char="■"/>
              <a:defRPr sz="1900">
                <a:solidFill>
                  <a:schemeClr val="dk2"/>
                </a:solidFill>
              </a:defRPr>
            </a:lvl6pPr>
            <a:lvl7pPr marL="3200400" lvl="6" indent="-349250">
              <a:lnSpc>
                <a:spcPct val="115000"/>
              </a:lnSpc>
              <a:spcBef>
                <a:spcPts val="2100"/>
              </a:spcBef>
              <a:spcAft>
                <a:spcPts val="0"/>
              </a:spcAft>
              <a:buClr>
                <a:schemeClr val="dk2"/>
              </a:buClr>
              <a:buSzPts val="1900"/>
              <a:buChar char="●"/>
              <a:defRPr sz="1900">
                <a:solidFill>
                  <a:schemeClr val="dk2"/>
                </a:solidFill>
              </a:defRPr>
            </a:lvl7pPr>
            <a:lvl8pPr marL="3657600" lvl="7" indent="-349250">
              <a:lnSpc>
                <a:spcPct val="115000"/>
              </a:lnSpc>
              <a:spcBef>
                <a:spcPts val="2100"/>
              </a:spcBef>
              <a:spcAft>
                <a:spcPts val="0"/>
              </a:spcAft>
              <a:buClr>
                <a:schemeClr val="dk2"/>
              </a:buClr>
              <a:buSzPts val="1900"/>
              <a:buChar char="○"/>
              <a:defRPr sz="1900">
                <a:solidFill>
                  <a:schemeClr val="dk2"/>
                </a:solidFill>
              </a:defRPr>
            </a:lvl8pPr>
            <a:lvl9pPr marL="4114800" lvl="8" indent="-349250">
              <a:lnSpc>
                <a:spcPct val="115000"/>
              </a:lnSpc>
              <a:spcBef>
                <a:spcPts val="2100"/>
              </a:spcBef>
              <a:spcAft>
                <a:spcPts val="2100"/>
              </a:spcAft>
              <a:buClr>
                <a:schemeClr val="dk2"/>
              </a:buClr>
              <a:buSzPts val="1900"/>
              <a:buChar char="■"/>
              <a:defRPr sz="1900">
                <a:solidFill>
                  <a:schemeClr val="dk2"/>
                </a:solidFill>
              </a:defRPr>
            </a:lvl9pPr>
          </a:lstStyle>
          <a:p>
            <a:endParaRPr/>
          </a:p>
        </p:txBody>
      </p:sp>
      <p:sp>
        <p:nvSpPr>
          <p:cNvPr id="8" name="Google Shape;8;p1"/>
          <p:cNvSpPr txBox="1">
            <a:spLocks noGrp="1"/>
          </p:cNvSpPr>
          <p:nvPr>
            <p:ph type="sldNum" idx="12"/>
          </p:nvPr>
        </p:nvSpPr>
        <p:spPr>
          <a:xfrm>
            <a:off x="11293784" y="6217622"/>
            <a:ext cx="731400" cy="524700"/>
          </a:xfrm>
          <a:prstGeom prst="rect">
            <a:avLst/>
          </a:prstGeom>
          <a:noFill/>
          <a:ln>
            <a:noFill/>
          </a:ln>
        </p:spPr>
        <p:txBody>
          <a:bodyPr spcFirstLastPara="1" wrap="square" lIns="121875" tIns="121875" rIns="121875" bIns="121875"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dk1"/>
              </a:buClr>
              <a:buSzPts val="3200"/>
              <a:buFont typeface="Roboto Medium"/>
              <a:buNone/>
              <a:defRPr sz="3200" b="0" i="0" u="none" strike="noStrike" cap="none">
                <a:solidFill>
                  <a:schemeClr val="dk1"/>
                </a:solidFill>
                <a:latin typeface="Roboto Medium"/>
                <a:ea typeface="Roboto Medium"/>
                <a:cs typeface="Roboto Medium"/>
                <a:sym typeface="Roboto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13"/>
          <p:cNvSpPr txBox="1">
            <a:spLocks noGrp="1"/>
          </p:cNvSpPr>
          <p:nvPr>
            <p:ph type="body" idx="1"/>
          </p:nvPr>
        </p:nvSpPr>
        <p:spPr>
          <a:xfrm>
            <a:off x="457206" y="1810776"/>
            <a:ext cx="8915492" cy="4132824"/>
          </a:xfrm>
          <a:prstGeom prst="rect">
            <a:avLst/>
          </a:prstGeom>
          <a:noFill/>
          <a:ln>
            <a:noFill/>
          </a:ln>
        </p:spPr>
        <p:txBody>
          <a:bodyPr spcFirstLastPara="1" wrap="square" lIns="0" tIns="0" rIns="0" bIns="0" anchor="t" anchorCtr="0">
            <a:noAutofit/>
          </a:bodyPr>
          <a:lstStyle>
            <a:lvl1pPr marL="457200" marR="0" lvl="0" indent="-228600" algn="l" rtl="0">
              <a:spcBef>
                <a:spcPts val="180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L="3200400" marR="0" lvl="6"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L="3657600" marR="0" lvl="7"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L="4114800" marR="0" lvl="8"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 id="2147483717" r:id="rId59"/>
    <p:sldLayoutId id="2147483718" r:id="rId60"/>
    <p:sldLayoutId id="2147483719" r:id="rId61"/>
    <p:sldLayoutId id="2147483720" r:id="rId62"/>
    <p:sldLayoutId id="2147483721" r:id="rId63"/>
    <p:sldLayoutId id="2147483722" r:id="rId64"/>
    <p:sldLayoutId id="2147483723" r:id="rId65"/>
    <p:sldLayoutId id="2147483724" r:id="rId66"/>
    <p:sldLayoutId id="2147483725" r:id="rId67"/>
    <p:sldLayoutId id="2147483726" r:id="rId68"/>
    <p:sldLayoutId id="2147483727" r:id="rId69"/>
    <p:sldLayoutId id="2147483728" r:id="rId70"/>
    <p:sldLayoutId id="2147483729" r:id="rId71"/>
    <p:sldLayoutId id="2147483730" r:id="rId72"/>
    <p:sldLayoutId id="2147483731" r:id="rId73"/>
    <p:sldLayoutId id="2147483732" r:id="rId74"/>
    <p:sldLayoutId id="2147483793" r:id="rId75"/>
  </p:sldLayoutIdLst>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3" pos="287" userDrawn="1">
          <p15:clr>
            <a:srgbClr val="F26B43"/>
          </p15:clr>
        </p15:guide>
        <p15:guide id="4" orient="horz" pos="288" userDrawn="1">
          <p15:clr>
            <a:srgbClr val="F26B43"/>
          </p15:clr>
        </p15:guide>
        <p15:guide id="5" orient="horz" pos="4032" userDrawn="1">
          <p15:clr>
            <a:srgbClr val="F26B43"/>
          </p15:clr>
        </p15:guide>
        <p15:guide id="6" pos="7391" userDrawn="1">
          <p15:clr>
            <a:srgbClr val="F26B43"/>
          </p15:clr>
        </p15:guide>
        <p15:guide id="7" orient="horz" pos="3888" userDrawn="1">
          <p15:clr>
            <a:srgbClr val="F26B43"/>
          </p15:clr>
        </p15:guide>
        <p15:guide id="8" orient="horz" pos="4176" userDrawn="1">
          <p15:clr>
            <a:srgbClr val="F26B43"/>
          </p15:clr>
        </p15:guide>
        <p15:guide id="9" orient="horz" pos="374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2"/>
        <p:cNvGrpSpPr/>
        <p:nvPr/>
      </p:nvGrpSpPr>
      <p:grpSpPr>
        <a:xfrm>
          <a:off x="0" y="0"/>
          <a:ext cx="0" cy="0"/>
          <a:chOff x="0" y="0"/>
          <a:chExt cx="0" cy="0"/>
        </a:xfrm>
      </p:grpSpPr>
      <p:sp>
        <p:nvSpPr>
          <p:cNvPr id="483" name="Google Shape;483;p88"/>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dk1"/>
              </a:buClr>
              <a:buSzPts val="3200"/>
              <a:buFont typeface="Roboto Medium"/>
              <a:buNone/>
              <a:defRPr sz="3200" b="0" i="0" u="none" strike="noStrike" cap="none">
                <a:solidFill>
                  <a:schemeClr val="dk1"/>
                </a:solidFill>
                <a:latin typeface="Roboto Medium"/>
                <a:ea typeface="Roboto Medium"/>
                <a:cs typeface="Roboto Medium"/>
                <a:sym typeface="Roboto Medium"/>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484" name="Google Shape;484;p88"/>
          <p:cNvSpPr txBox="1">
            <a:spLocks noGrp="1"/>
          </p:cNvSpPr>
          <p:nvPr>
            <p:ph type="body" idx="1"/>
          </p:nvPr>
        </p:nvSpPr>
        <p:spPr>
          <a:xfrm>
            <a:off x="457205" y="1810776"/>
            <a:ext cx="8915400" cy="41328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L="3200400" marR="0" lvl="6"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L="3657600" marR="0" lvl="7"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L="4114800" marR="0" lvl="8"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85" name="Google Shape;485;p88"/>
          <p:cNvSpPr txBox="1">
            <a:spLocks noGrp="1"/>
          </p:cNvSpPr>
          <p:nvPr>
            <p:ph type="sldNum" idx="12"/>
          </p:nvPr>
        </p:nvSpPr>
        <p:spPr>
          <a:xfrm>
            <a:off x="11406192" y="6333134"/>
            <a:ext cx="731400" cy="5250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dk1"/>
                </a:solidFill>
                <a:latin typeface="Roboto"/>
                <a:ea typeface="Roboto"/>
                <a:cs typeface="Roboto"/>
                <a:sym typeface="Roboto"/>
              </a:defRPr>
            </a:lvl1pPr>
            <a:lvl2pPr lvl="1" algn="r" rtl="0">
              <a:buNone/>
              <a:defRPr sz="1300">
                <a:solidFill>
                  <a:schemeClr val="dk1"/>
                </a:solidFill>
                <a:latin typeface="Roboto"/>
                <a:ea typeface="Roboto"/>
                <a:cs typeface="Roboto"/>
                <a:sym typeface="Roboto"/>
              </a:defRPr>
            </a:lvl2pPr>
            <a:lvl3pPr lvl="2" algn="r" rtl="0">
              <a:buNone/>
              <a:defRPr sz="1300">
                <a:solidFill>
                  <a:schemeClr val="dk1"/>
                </a:solidFill>
                <a:latin typeface="Roboto"/>
                <a:ea typeface="Roboto"/>
                <a:cs typeface="Roboto"/>
                <a:sym typeface="Roboto"/>
              </a:defRPr>
            </a:lvl3pPr>
            <a:lvl4pPr lvl="3" algn="r" rtl="0">
              <a:buNone/>
              <a:defRPr sz="1300">
                <a:solidFill>
                  <a:schemeClr val="dk1"/>
                </a:solidFill>
                <a:latin typeface="Roboto"/>
                <a:ea typeface="Roboto"/>
                <a:cs typeface="Roboto"/>
                <a:sym typeface="Roboto"/>
              </a:defRPr>
            </a:lvl4pPr>
            <a:lvl5pPr lvl="4" algn="r" rtl="0">
              <a:buNone/>
              <a:defRPr sz="1300">
                <a:solidFill>
                  <a:schemeClr val="dk1"/>
                </a:solidFill>
                <a:latin typeface="Roboto"/>
                <a:ea typeface="Roboto"/>
                <a:cs typeface="Roboto"/>
                <a:sym typeface="Roboto"/>
              </a:defRPr>
            </a:lvl5pPr>
            <a:lvl6pPr lvl="5" algn="r" rtl="0">
              <a:buNone/>
              <a:defRPr sz="1300">
                <a:solidFill>
                  <a:schemeClr val="dk1"/>
                </a:solidFill>
                <a:latin typeface="Roboto"/>
                <a:ea typeface="Roboto"/>
                <a:cs typeface="Roboto"/>
                <a:sym typeface="Roboto"/>
              </a:defRPr>
            </a:lvl6pPr>
            <a:lvl7pPr lvl="6" algn="r" rtl="0">
              <a:buNone/>
              <a:defRPr sz="1300">
                <a:solidFill>
                  <a:schemeClr val="dk1"/>
                </a:solidFill>
                <a:latin typeface="Roboto"/>
                <a:ea typeface="Roboto"/>
                <a:cs typeface="Roboto"/>
                <a:sym typeface="Roboto"/>
              </a:defRPr>
            </a:lvl7pPr>
            <a:lvl8pPr lvl="7" algn="r" rtl="0">
              <a:buNone/>
              <a:defRPr sz="1300">
                <a:solidFill>
                  <a:schemeClr val="dk1"/>
                </a:solidFill>
                <a:latin typeface="Roboto"/>
                <a:ea typeface="Roboto"/>
                <a:cs typeface="Roboto"/>
                <a:sym typeface="Roboto"/>
              </a:defRPr>
            </a:lvl8pPr>
            <a:lvl9pPr lvl="8" algn="r" rtl="0">
              <a:buNone/>
              <a:defRPr sz="1300">
                <a:solidFill>
                  <a:schemeClr val="dk1"/>
                </a:solidFill>
                <a:latin typeface="Roboto"/>
                <a:ea typeface="Roboto"/>
                <a:cs typeface="Roboto"/>
                <a:sym typeface="Roboto"/>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734" r:id="rId1"/>
    <p:sldLayoutId id="2147483735" r:id="rId2"/>
    <p:sldLayoutId id="2147483736"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763" r:id="rId28"/>
    <p:sldLayoutId id="2147483764" r:id="rId29"/>
    <p:sldLayoutId id="2147483765" r:id="rId30"/>
    <p:sldLayoutId id="2147483766" r:id="rId31"/>
    <p:sldLayoutId id="2147483767" r:id="rId32"/>
    <p:sldLayoutId id="2147483768" r:id="rId33"/>
    <p:sldLayoutId id="2147483769" r:id="rId34"/>
    <p:sldLayoutId id="2147483770" r:id="rId35"/>
    <p:sldLayoutId id="2147483771" r:id="rId36"/>
    <p:sldLayoutId id="2147483772" r:id="rId37"/>
    <p:sldLayoutId id="2147483773" r:id="rId38"/>
    <p:sldLayoutId id="2147483774" r:id="rId39"/>
    <p:sldLayoutId id="2147483775" r:id="rId40"/>
    <p:sldLayoutId id="2147483776" r:id="rId41"/>
    <p:sldLayoutId id="2147483777" r:id="rId42"/>
    <p:sldLayoutId id="2147483778" r:id="rId43"/>
    <p:sldLayoutId id="2147483779" r:id="rId44"/>
    <p:sldLayoutId id="2147483780" r:id="rId45"/>
    <p:sldLayoutId id="2147483781" r:id="rId46"/>
    <p:sldLayoutId id="2147483782" r:id="rId47"/>
    <p:sldLayoutId id="2147483783" r:id="rId48"/>
    <p:sldLayoutId id="2147483784" r:id="rId49"/>
    <p:sldLayoutId id="2147483785" r:id="rId50"/>
    <p:sldLayoutId id="2147483786" r:id="rId51"/>
    <p:sldLayoutId id="2147483787" r:id="rId52"/>
    <p:sldLayoutId id="2147483788" r:id="rId53"/>
    <p:sldLayoutId id="2147483789" r:id="rId54"/>
  </p:sldLayoutIdLst>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3" pos="287" userDrawn="1">
          <p15:clr>
            <a:srgbClr val="F26B43"/>
          </p15:clr>
        </p15:guide>
        <p15:guide id="4" orient="horz" pos="288" userDrawn="1">
          <p15:clr>
            <a:srgbClr val="F26B43"/>
          </p15:clr>
        </p15:guide>
        <p15:guide id="5" orient="horz" pos="4032" userDrawn="1">
          <p15:clr>
            <a:srgbClr val="F26B43"/>
          </p15:clr>
        </p15:guide>
        <p15:guide id="6" pos="7391" userDrawn="1">
          <p15:clr>
            <a:srgbClr val="F26B43"/>
          </p15:clr>
        </p15:guide>
        <p15:guide id="7" orient="horz" pos="3888" userDrawn="1">
          <p15:clr>
            <a:srgbClr val="F26B43"/>
          </p15:clr>
        </p15:guide>
        <p15:guide id="8" orient="horz" pos="4176" userDrawn="1">
          <p15:clr>
            <a:srgbClr val="F26B43"/>
          </p15:clr>
        </p15:guide>
        <p15:guide id="9" orient="horz" pos="374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9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94.xml"/></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7.png"/><Relationship Id="rId7"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94.xm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9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9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9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9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9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94.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94.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86.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94.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94.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9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4.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nutonomy/AVCDL" TargetMode="External"/><Relationship Id="rId2" Type="http://schemas.openxmlformats.org/officeDocument/2006/relationships/notesSlide" Target="../notesSlides/notesSlide24.xml"/><Relationship Id="rId1" Type="http://schemas.openxmlformats.org/officeDocument/2006/relationships/slideLayout" Target="../slideLayouts/slideLayout94.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94.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94.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94.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94.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94.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94.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94.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94.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94.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94.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94.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94.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94.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94.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9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9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94.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94.xml"/></Relationships>
</file>

<file path=ppt/slides/_rels/slide41.xml.rels><?xml version="1.0" encoding="UTF-8" standalone="yes"?>
<Relationships xmlns="http://schemas.openxmlformats.org/package/2006/relationships"><Relationship Id="rId3" Type="http://schemas.openxmlformats.org/officeDocument/2006/relationships/hyperlink" Target="https://www.incose.org/2021-redesign/working-groups-v1/requirements" TargetMode="External"/><Relationship Id="rId2" Type="http://schemas.openxmlformats.org/officeDocument/2006/relationships/notesSlide" Target="../notesSlides/notesSlide41.xml"/><Relationship Id="rId1" Type="http://schemas.openxmlformats.org/officeDocument/2006/relationships/slideLayout" Target="../slideLayouts/slideLayout94.xml"/><Relationship Id="rId4" Type="http://schemas.openxmlformats.org/officeDocument/2006/relationships/hyperlink" Target="https://en.wikipedia.org/wiki/Non-functional_requirement"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s://www.autosar.org/fileadmin/standards/R20-11/FO/AUTOSAR_PRS_SecOcProtocol.pdf" TargetMode="External"/><Relationship Id="rId3" Type="http://schemas.openxmlformats.org/officeDocument/2006/relationships/hyperlink" Target="https://en.wikipedia.org/wiki/Functional_requirement" TargetMode="External"/><Relationship Id="rId7" Type="http://schemas.openxmlformats.org/officeDocument/2006/relationships/hyperlink" Target="https://commons.wikimedia.org/wiki/File:Three_mystery_boxes.jpg" TargetMode="External"/><Relationship Id="rId2" Type="http://schemas.openxmlformats.org/officeDocument/2006/relationships/notesSlide" Target="../notesSlides/notesSlide42.xml"/><Relationship Id="rId1" Type="http://schemas.openxmlformats.org/officeDocument/2006/relationships/slideLayout" Target="../slideLayouts/slideLayout94.xml"/><Relationship Id="rId6" Type="http://schemas.openxmlformats.org/officeDocument/2006/relationships/hyperlink" Target="https://commons.wikimedia.org/wiki/File:Questionnaire-checklist-completed.png" TargetMode="External"/><Relationship Id="rId5" Type="http://schemas.openxmlformats.org/officeDocument/2006/relationships/hyperlink" Target="https://www.businessballs.com/amusement-stress-relief/tree-swing-cartoon-pictures-early-versions/" TargetMode="External"/><Relationship Id="rId4" Type="http://schemas.openxmlformats.org/officeDocument/2006/relationships/hyperlink" Target="https://scaledagileframework.com/nonfunctional-requirements/" TargetMode="External"/><Relationship Id="rId9" Type="http://schemas.openxmlformats.org/officeDocument/2006/relationships/hyperlink" Target="https://www.iso.org/standard/35733.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9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9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9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9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146"/>
          <p:cNvSpPr txBox="1">
            <a:spLocks noGrp="1"/>
          </p:cNvSpPr>
          <p:nvPr>
            <p:ph type="title"/>
          </p:nvPr>
        </p:nvSpPr>
        <p:spPr>
          <a:xfrm>
            <a:off x="668910" y="1815384"/>
            <a:ext cx="10851007" cy="3227235"/>
          </a:xfrm>
          <a:prstGeom prst="rect">
            <a:avLst/>
          </a:prstGeom>
          <a:noFill/>
          <a:ln>
            <a:noFill/>
          </a:ln>
        </p:spPr>
        <p:txBody>
          <a:bodyPr spcFirstLastPara="1" wrap="square" lIns="0" tIns="0" rIns="0" bIns="0" anchor="ctr" anchorCtr="0">
            <a:noAutofit/>
          </a:bodyPr>
          <a:lstStyle/>
          <a:p>
            <a:pPr>
              <a:lnSpc>
                <a:spcPct val="100000"/>
              </a:lnSpc>
            </a:pPr>
            <a:r>
              <a:rPr lang="en" sz="5400" dirty="0"/>
              <a:t>Cybersecurity Requirements</a:t>
            </a:r>
            <a:endParaRPr sz="6600" dirty="0"/>
          </a:p>
        </p:txBody>
      </p:sp>
      <p:sp>
        <p:nvSpPr>
          <p:cNvPr id="2" name="Rectangle 1">
            <a:extLst>
              <a:ext uri="{FF2B5EF4-FFF2-40B4-BE49-F238E27FC236}">
                <a16:creationId xmlns:a16="http://schemas.microsoft.com/office/drawing/2014/main" id="{2FB5F0EE-3344-3E43-B412-5327D36C6F8A}"/>
              </a:ext>
            </a:extLst>
          </p:cNvPr>
          <p:cNvSpPr/>
          <p:nvPr/>
        </p:nvSpPr>
        <p:spPr>
          <a:xfrm>
            <a:off x="10744453" y="5270394"/>
            <a:ext cx="960520" cy="461665"/>
          </a:xfrm>
          <a:prstGeom prst="rect">
            <a:avLst/>
          </a:prstGeom>
        </p:spPr>
        <p:txBody>
          <a:bodyPr wrap="none">
            <a:spAutoFit/>
          </a:bodyPr>
          <a:lstStyle/>
          <a:p>
            <a:pPr algn="r"/>
            <a:r>
              <a:rPr lang="en-US" sz="1200" dirty="0">
                <a:solidFill>
                  <a:schemeClr val="accent3">
                    <a:lumMod val="20000"/>
                    <a:lumOff val="80000"/>
                  </a:schemeClr>
                </a:solidFill>
                <a:latin typeface="Roboto" panose="02000000000000000000" pitchFamily="2" charset="0"/>
                <a:ea typeface="Roboto" panose="02000000000000000000" pitchFamily="2" charset="0"/>
              </a:rPr>
              <a:t>version 5</a:t>
            </a:r>
          </a:p>
          <a:p>
            <a:pPr algn="r"/>
            <a:r>
              <a:rPr lang="en-US" sz="1200">
                <a:solidFill>
                  <a:schemeClr val="accent3">
                    <a:lumMod val="20000"/>
                    <a:lumOff val="80000"/>
                  </a:schemeClr>
                </a:solidFill>
                <a:latin typeface="Roboto" panose="02000000000000000000" pitchFamily="2" charset="0"/>
                <a:ea typeface="Roboto" panose="02000000000000000000" pitchFamily="2" charset="0"/>
              </a:rPr>
              <a:t>2024-01-11</a:t>
            </a:r>
            <a:endParaRPr lang="en-US" dirty="0">
              <a:solidFill>
                <a:schemeClr val="accent3">
                  <a:lumMod val="20000"/>
                  <a:lumOff val="80000"/>
                </a:schemeClr>
              </a:solidFill>
              <a:latin typeface="Roboto" panose="02000000000000000000" pitchFamily="2" charset="0"/>
              <a:ea typeface="Roboto" panose="02000000000000000000" pitchFamily="2" charset="0"/>
            </a:endParaRPr>
          </a:p>
        </p:txBody>
      </p:sp>
      <p:sp>
        <p:nvSpPr>
          <p:cNvPr id="4" name="Rectangle 3">
            <a:extLst>
              <a:ext uri="{FF2B5EF4-FFF2-40B4-BE49-F238E27FC236}">
                <a16:creationId xmlns:a16="http://schemas.microsoft.com/office/drawing/2014/main" id="{74CD8A9C-5CEA-AD48-B075-78C4F71699EB}"/>
              </a:ext>
            </a:extLst>
          </p:cNvPr>
          <p:cNvSpPr/>
          <p:nvPr/>
        </p:nvSpPr>
        <p:spPr>
          <a:xfrm>
            <a:off x="668909" y="5208838"/>
            <a:ext cx="6374149" cy="523220"/>
          </a:xfrm>
          <a:prstGeom prst="rect">
            <a:avLst/>
          </a:prstGeom>
        </p:spPr>
        <p:txBody>
          <a:bodyPr wrap="square">
            <a:spAutoFit/>
          </a:bodyPr>
          <a:lstStyle/>
          <a:p>
            <a:r>
              <a:rPr lang="en-US" dirty="0">
                <a:solidFill>
                  <a:schemeClr val="accent3">
                    <a:lumMod val="20000"/>
                    <a:lumOff val="80000"/>
                  </a:schemeClr>
                </a:solidFill>
                <a:latin typeface="Roboto" panose="02000000000000000000" pitchFamily="2" charset="0"/>
                <a:ea typeface="Roboto" panose="02000000000000000000" pitchFamily="2" charset="0"/>
              </a:rPr>
              <a:t>Charles Wilson</a:t>
            </a:r>
          </a:p>
          <a:p>
            <a:r>
              <a:rPr lang="en-US" dirty="0">
                <a:solidFill>
                  <a:schemeClr val="accent3">
                    <a:lumMod val="20000"/>
                    <a:lumOff val="80000"/>
                  </a:schemeClr>
                </a:solidFill>
                <a:latin typeface="Roboto" panose="02000000000000000000" pitchFamily="2" charset="0"/>
                <a:ea typeface="Roboto" panose="02000000000000000000" pitchFamily="2" charset="0"/>
              </a:rPr>
              <a:t>Technical Fellow, Cybersecurity Engineering </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8" name="Picture 7">
            <a:extLst>
              <a:ext uri="{FF2B5EF4-FFF2-40B4-BE49-F238E27FC236}">
                <a16:creationId xmlns:a16="http://schemas.microsoft.com/office/drawing/2014/main" id="{DF6E1AA5-4BC8-F59A-0E70-3F2A80FCBAAA}"/>
              </a:ext>
            </a:extLst>
          </p:cNvPr>
          <p:cNvPicPr>
            <a:picLocks noChangeAspect="1"/>
          </p:cNvPicPr>
          <p:nvPr/>
        </p:nvPicPr>
        <p:blipFill>
          <a:blip r:embed="rId3"/>
          <a:stretch>
            <a:fillRect/>
          </a:stretch>
        </p:blipFill>
        <p:spPr>
          <a:xfrm>
            <a:off x="453344" y="985083"/>
            <a:ext cx="11270352" cy="4845448"/>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Functional and Non-functional Requirements</a:t>
            </a:r>
            <a:endParaRPr dirty="0"/>
          </a:p>
        </p:txBody>
      </p:sp>
    </p:spTree>
    <p:extLst>
      <p:ext uri="{BB962C8B-B14F-4D97-AF65-F5344CB8AC3E}">
        <p14:creationId xmlns:p14="http://schemas.microsoft.com/office/powerpoint/2010/main" val="2533466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4" name="Picture 3">
            <a:extLst>
              <a:ext uri="{FF2B5EF4-FFF2-40B4-BE49-F238E27FC236}">
                <a16:creationId xmlns:a16="http://schemas.microsoft.com/office/drawing/2014/main" id="{F9FE4A14-01F3-F349-F712-A348A3398F50}"/>
              </a:ext>
            </a:extLst>
          </p:cNvPr>
          <p:cNvPicPr>
            <a:picLocks noChangeAspect="1"/>
          </p:cNvPicPr>
          <p:nvPr/>
        </p:nvPicPr>
        <p:blipFill>
          <a:blip r:embed="rId3"/>
          <a:stretch>
            <a:fillRect/>
          </a:stretch>
        </p:blipFill>
        <p:spPr>
          <a:xfrm>
            <a:off x="454944" y="981867"/>
            <a:ext cx="11277832" cy="4848664"/>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Functional and Non-functional Requirements</a:t>
            </a:r>
            <a:endParaRPr dirty="0"/>
          </a:p>
        </p:txBody>
      </p:sp>
    </p:spTree>
    <p:extLst>
      <p:ext uri="{BB962C8B-B14F-4D97-AF65-F5344CB8AC3E}">
        <p14:creationId xmlns:p14="http://schemas.microsoft.com/office/powerpoint/2010/main" val="3393472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16" name="Picture 15">
            <a:extLst>
              <a:ext uri="{FF2B5EF4-FFF2-40B4-BE49-F238E27FC236}">
                <a16:creationId xmlns:a16="http://schemas.microsoft.com/office/drawing/2014/main" id="{0700BB44-81BB-8159-2970-1128878CB150}"/>
              </a:ext>
            </a:extLst>
          </p:cNvPr>
          <p:cNvPicPr>
            <a:picLocks noChangeAspect="1"/>
          </p:cNvPicPr>
          <p:nvPr/>
        </p:nvPicPr>
        <p:blipFill>
          <a:blip r:embed="rId3"/>
          <a:stretch>
            <a:fillRect/>
          </a:stretch>
        </p:blipFill>
        <p:spPr>
          <a:xfrm>
            <a:off x="8299576" y="4071622"/>
            <a:ext cx="3433013" cy="1475951"/>
          </a:xfrm>
          <a:prstGeom prst="rect">
            <a:avLst/>
          </a:prstGeom>
        </p:spPr>
      </p:pic>
      <p:pic>
        <p:nvPicPr>
          <p:cNvPr id="15" name="Picture 14">
            <a:extLst>
              <a:ext uri="{FF2B5EF4-FFF2-40B4-BE49-F238E27FC236}">
                <a16:creationId xmlns:a16="http://schemas.microsoft.com/office/drawing/2014/main" id="{23ED8661-E332-AB17-1E61-11ECF8693A18}"/>
              </a:ext>
            </a:extLst>
          </p:cNvPr>
          <p:cNvPicPr>
            <a:picLocks noChangeAspect="1"/>
          </p:cNvPicPr>
          <p:nvPr/>
        </p:nvPicPr>
        <p:blipFill>
          <a:blip r:embed="rId4"/>
          <a:stretch>
            <a:fillRect/>
          </a:stretch>
        </p:blipFill>
        <p:spPr>
          <a:xfrm>
            <a:off x="4377905" y="4064640"/>
            <a:ext cx="3432151" cy="1475581"/>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Functional and Non-functional Requirements (Summary)</a:t>
            </a:r>
            <a:endParaRPr dirty="0"/>
          </a:p>
        </p:txBody>
      </p:sp>
      <p:pic>
        <p:nvPicPr>
          <p:cNvPr id="3" name="Picture 2">
            <a:extLst>
              <a:ext uri="{FF2B5EF4-FFF2-40B4-BE49-F238E27FC236}">
                <a16:creationId xmlns:a16="http://schemas.microsoft.com/office/drawing/2014/main" id="{6FC45B21-01D3-3DA8-6A7D-B1C8866C92A5}"/>
              </a:ext>
            </a:extLst>
          </p:cNvPr>
          <p:cNvPicPr>
            <a:picLocks noChangeAspect="1"/>
          </p:cNvPicPr>
          <p:nvPr/>
        </p:nvPicPr>
        <p:blipFill>
          <a:blip r:embed="rId5"/>
          <a:stretch>
            <a:fillRect/>
          </a:stretch>
        </p:blipFill>
        <p:spPr>
          <a:xfrm>
            <a:off x="455372" y="4111470"/>
            <a:ext cx="3432151" cy="1427231"/>
          </a:xfrm>
          <a:prstGeom prst="rect">
            <a:avLst/>
          </a:prstGeom>
          <a:solidFill>
            <a:schemeClr val="lt1"/>
          </a:solidFill>
        </p:spPr>
      </p:pic>
      <p:pic>
        <p:nvPicPr>
          <p:cNvPr id="4" name="Picture 3">
            <a:extLst>
              <a:ext uri="{FF2B5EF4-FFF2-40B4-BE49-F238E27FC236}">
                <a16:creationId xmlns:a16="http://schemas.microsoft.com/office/drawing/2014/main" id="{79EAFBFC-FCB4-B31C-7440-0B220C469362}"/>
              </a:ext>
            </a:extLst>
          </p:cNvPr>
          <p:cNvPicPr>
            <a:picLocks noChangeAspect="1"/>
          </p:cNvPicPr>
          <p:nvPr/>
        </p:nvPicPr>
        <p:blipFill>
          <a:blip r:embed="rId6"/>
          <a:stretch>
            <a:fillRect/>
          </a:stretch>
        </p:blipFill>
        <p:spPr>
          <a:xfrm>
            <a:off x="8301300" y="1420151"/>
            <a:ext cx="3432151" cy="1427231"/>
          </a:xfrm>
          <a:prstGeom prst="rect">
            <a:avLst/>
          </a:prstGeom>
        </p:spPr>
      </p:pic>
      <p:pic>
        <p:nvPicPr>
          <p:cNvPr id="6" name="Picture 5">
            <a:extLst>
              <a:ext uri="{FF2B5EF4-FFF2-40B4-BE49-F238E27FC236}">
                <a16:creationId xmlns:a16="http://schemas.microsoft.com/office/drawing/2014/main" id="{96C21622-F533-39F2-2E7F-ED6DB6AF9EA0}"/>
              </a:ext>
            </a:extLst>
          </p:cNvPr>
          <p:cNvPicPr>
            <a:picLocks noChangeAspect="1"/>
          </p:cNvPicPr>
          <p:nvPr/>
        </p:nvPicPr>
        <p:blipFill>
          <a:blip r:embed="rId7"/>
          <a:stretch>
            <a:fillRect/>
          </a:stretch>
        </p:blipFill>
        <p:spPr>
          <a:xfrm>
            <a:off x="4378336" y="1420151"/>
            <a:ext cx="3432153" cy="1427232"/>
          </a:xfrm>
          <a:prstGeom prst="rect">
            <a:avLst/>
          </a:prstGeom>
        </p:spPr>
      </p:pic>
      <p:pic>
        <p:nvPicPr>
          <p:cNvPr id="7" name="Picture 6">
            <a:extLst>
              <a:ext uri="{FF2B5EF4-FFF2-40B4-BE49-F238E27FC236}">
                <a16:creationId xmlns:a16="http://schemas.microsoft.com/office/drawing/2014/main" id="{CB4FE318-1823-EB23-8D70-E5C0C85BAE96}"/>
              </a:ext>
            </a:extLst>
          </p:cNvPr>
          <p:cNvPicPr>
            <a:picLocks noChangeAspect="1"/>
          </p:cNvPicPr>
          <p:nvPr/>
        </p:nvPicPr>
        <p:blipFill>
          <a:blip r:embed="rId8"/>
          <a:stretch>
            <a:fillRect/>
          </a:stretch>
        </p:blipFill>
        <p:spPr>
          <a:xfrm>
            <a:off x="455372" y="1420151"/>
            <a:ext cx="3432153" cy="1427232"/>
          </a:xfrm>
          <a:prstGeom prst="rect">
            <a:avLst/>
          </a:prstGeom>
        </p:spPr>
      </p:pic>
      <p:sp>
        <p:nvSpPr>
          <p:cNvPr id="9" name="TextBox 8">
            <a:extLst>
              <a:ext uri="{FF2B5EF4-FFF2-40B4-BE49-F238E27FC236}">
                <a16:creationId xmlns:a16="http://schemas.microsoft.com/office/drawing/2014/main" id="{2FE58E02-69DA-6195-9F1C-282E2BE2D57A}"/>
              </a:ext>
            </a:extLst>
          </p:cNvPr>
          <p:cNvSpPr txBox="1"/>
          <p:nvPr/>
        </p:nvSpPr>
        <p:spPr>
          <a:xfrm>
            <a:off x="1506279" y="2847382"/>
            <a:ext cx="1330336" cy="307777"/>
          </a:xfrm>
          <a:prstGeom prst="rect">
            <a:avLst/>
          </a:prstGeom>
          <a:noFill/>
        </p:spPr>
        <p:txBody>
          <a:bodyPr wrap="square" anchor="ctr">
            <a:spAutoFit/>
          </a:bodyPr>
          <a:lstStyle/>
          <a:p>
            <a:pPr algn="ctr"/>
            <a:r>
              <a:rPr lang="en" dirty="0">
                <a:solidFill>
                  <a:srgbClr val="00B050"/>
                </a:solidFill>
              </a:rPr>
              <a:t>Functional</a:t>
            </a:r>
            <a:endParaRPr lang="en-US" dirty="0">
              <a:solidFill>
                <a:srgbClr val="00B050"/>
              </a:solidFill>
            </a:endParaRPr>
          </a:p>
        </p:txBody>
      </p:sp>
      <p:sp>
        <p:nvSpPr>
          <p:cNvPr id="10" name="TextBox 9">
            <a:extLst>
              <a:ext uri="{FF2B5EF4-FFF2-40B4-BE49-F238E27FC236}">
                <a16:creationId xmlns:a16="http://schemas.microsoft.com/office/drawing/2014/main" id="{7BD16EA0-7131-2907-3AC5-3ED51983148F}"/>
              </a:ext>
            </a:extLst>
          </p:cNvPr>
          <p:cNvSpPr txBox="1"/>
          <p:nvPr/>
        </p:nvSpPr>
        <p:spPr>
          <a:xfrm>
            <a:off x="5429243" y="2803488"/>
            <a:ext cx="1330336" cy="307777"/>
          </a:xfrm>
          <a:prstGeom prst="rect">
            <a:avLst/>
          </a:prstGeom>
          <a:noFill/>
        </p:spPr>
        <p:txBody>
          <a:bodyPr wrap="square" anchor="ctr">
            <a:spAutoFit/>
          </a:bodyPr>
          <a:lstStyle/>
          <a:p>
            <a:pPr algn="ctr"/>
            <a:r>
              <a:rPr lang="en" dirty="0">
                <a:solidFill>
                  <a:srgbClr val="7030A0"/>
                </a:solidFill>
              </a:rPr>
              <a:t>Non-functional</a:t>
            </a:r>
            <a:endParaRPr lang="en-US" dirty="0">
              <a:solidFill>
                <a:srgbClr val="7030A0"/>
              </a:solidFill>
            </a:endParaRPr>
          </a:p>
        </p:txBody>
      </p:sp>
      <p:sp>
        <p:nvSpPr>
          <p:cNvPr id="11" name="TextBox 10">
            <a:extLst>
              <a:ext uri="{FF2B5EF4-FFF2-40B4-BE49-F238E27FC236}">
                <a16:creationId xmlns:a16="http://schemas.microsoft.com/office/drawing/2014/main" id="{07524B54-9DE9-3366-6015-EFF17DA24DDD}"/>
              </a:ext>
            </a:extLst>
          </p:cNvPr>
          <p:cNvSpPr txBox="1"/>
          <p:nvPr/>
        </p:nvSpPr>
        <p:spPr>
          <a:xfrm>
            <a:off x="9352207" y="2854854"/>
            <a:ext cx="1330336" cy="307777"/>
          </a:xfrm>
          <a:prstGeom prst="rect">
            <a:avLst/>
          </a:prstGeom>
          <a:noFill/>
        </p:spPr>
        <p:txBody>
          <a:bodyPr wrap="square" anchor="ctr">
            <a:spAutoFit/>
          </a:bodyPr>
          <a:lstStyle/>
          <a:p>
            <a:pPr algn="ctr"/>
            <a:r>
              <a:rPr lang="en" dirty="0">
                <a:solidFill>
                  <a:srgbClr val="7030A0"/>
                </a:solidFill>
              </a:rPr>
              <a:t>Non-functional</a:t>
            </a:r>
            <a:endParaRPr lang="en-US" dirty="0">
              <a:solidFill>
                <a:srgbClr val="7030A0"/>
              </a:solidFill>
            </a:endParaRPr>
          </a:p>
        </p:txBody>
      </p:sp>
      <p:sp>
        <p:nvSpPr>
          <p:cNvPr id="12" name="TextBox 11">
            <a:extLst>
              <a:ext uri="{FF2B5EF4-FFF2-40B4-BE49-F238E27FC236}">
                <a16:creationId xmlns:a16="http://schemas.microsoft.com/office/drawing/2014/main" id="{4DC06279-4D75-F4F6-CDA5-6F703877B71C}"/>
              </a:ext>
            </a:extLst>
          </p:cNvPr>
          <p:cNvSpPr txBox="1"/>
          <p:nvPr/>
        </p:nvSpPr>
        <p:spPr>
          <a:xfrm>
            <a:off x="1505849" y="5533872"/>
            <a:ext cx="1330336" cy="307777"/>
          </a:xfrm>
          <a:prstGeom prst="rect">
            <a:avLst/>
          </a:prstGeom>
          <a:noFill/>
        </p:spPr>
        <p:txBody>
          <a:bodyPr wrap="square" anchor="ctr">
            <a:spAutoFit/>
          </a:bodyPr>
          <a:lstStyle/>
          <a:p>
            <a:pPr algn="ctr"/>
            <a:r>
              <a:rPr lang="en" dirty="0">
                <a:solidFill>
                  <a:srgbClr val="7030A0"/>
                </a:solidFill>
              </a:rPr>
              <a:t>Non-functional</a:t>
            </a:r>
            <a:endParaRPr lang="en-US" dirty="0">
              <a:solidFill>
                <a:srgbClr val="7030A0"/>
              </a:solidFill>
            </a:endParaRPr>
          </a:p>
        </p:txBody>
      </p:sp>
      <p:sp>
        <p:nvSpPr>
          <p:cNvPr id="13" name="TextBox 12">
            <a:extLst>
              <a:ext uri="{FF2B5EF4-FFF2-40B4-BE49-F238E27FC236}">
                <a16:creationId xmlns:a16="http://schemas.microsoft.com/office/drawing/2014/main" id="{13196D74-C9C0-25F9-F2CD-23EE208C38D4}"/>
              </a:ext>
            </a:extLst>
          </p:cNvPr>
          <p:cNvSpPr txBox="1"/>
          <p:nvPr/>
        </p:nvSpPr>
        <p:spPr>
          <a:xfrm>
            <a:off x="5429243" y="5533872"/>
            <a:ext cx="1330336" cy="307777"/>
          </a:xfrm>
          <a:prstGeom prst="rect">
            <a:avLst/>
          </a:prstGeom>
          <a:noFill/>
        </p:spPr>
        <p:txBody>
          <a:bodyPr wrap="square" anchor="ctr">
            <a:spAutoFit/>
          </a:bodyPr>
          <a:lstStyle/>
          <a:p>
            <a:pPr algn="ctr"/>
            <a:r>
              <a:rPr lang="en" dirty="0">
                <a:solidFill>
                  <a:srgbClr val="7030A0"/>
                </a:solidFill>
              </a:rPr>
              <a:t>Non-functional</a:t>
            </a:r>
            <a:endParaRPr lang="en-US" dirty="0">
              <a:solidFill>
                <a:srgbClr val="7030A0"/>
              </a:solidFill>
            </a:endParaRPr>
          </a:p>
        </p:txBody>
      </p:sp>
      <p:sp>
        <p:nvSpPr>
          <p:cNvPr id="14" name="TextBox 13">
            <a:extLst>
              <a:ext uri="{FF2B5EF4-FFF2-40B4-BE49-F238E27FC236}">
                <a16:creationId xmlns:a16="http://schemas.microsoft.com/office/drawing/2014/main" id="{7EC5841A-88AF-8D8D-8CEA-97D60AE54003}"/>
              </a:ext>
            </a:extLst>
          </p:cNvPr>
          <p:cNvSpPr txBox="1"/>
          <p:nvPr/>
        </p:nvSpPr>
        <p:spPr>
          <a:xfrm>
            <a:off x="9352207" y="5539121"/>
            <a:ext cx="1330336" cy="307777"/>
          </a:xfrm>
          <a:prstGeom prst="rect">
            <a:avLst/>
          </a:prstGeom>
          <a:noFill/>
        </p:spPr>
        <p:txBody>
          <a:bodyPr wrap="square" anchor="ctr">
            <a:spAutoFit/>
          </a:bodyPr>
          <a:lstStyle/>
          <a:p>
            <a:pPr algn="ctr"/>
            <a:r>
              <a:rPr lang="en" dirty="0">
                <a:solidFill>
                  <a:srgbClr val="7030A0"/>
                </a:solidFill>
              </a:rPr>
              <a:t>Non-functional</a:t>
            </a:r>
            <a:endParaRPr lang="en-US" dirty="0">
              <a:solidFill>
                <a:srgbClr val="7030A0"/>
              </a:solidFill>
            </a:endParaRPr>
          </a:p>
        </p:txBody>
      </p:sp>
    </p:spTree>
    <p:extLst>
      <p:ext uri="{BB962C8B-B14F-4D97-AF65-F5344CB8AC3E}">
        <p14:creationId xmlns:p14="http://schemas.microsoft.com/office/powerpoint/2010/main" val="725148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6" name="Picture 5">
            <a:extLst>
              <a:ext uri="{FF2B5EF4-FFF2-40B4-BE49-F238E27FC236}">
                <a16:creationId xmlns:a16="http://schemas.microsoft.com/office/drawing/2014/main" id="{1E4A2740-31D9-F52E-E0D7-998575C1E49B}"/>
              </a:ext>
            </a:extLst>
          </p:cNvPr>
          <p:cNvPicPr>
            <a:picLocks noChangeAspect="1"/>
          </p:cNvPicPr>
          <p:nvPr/>
        </p:nvPicPr>
        <p:blipFill>
          <a:blip r:embed="rId3"/>
          <a:stretch>
            <a:fillRect/>
          </a:stretch>
        </p:blipFill>
        <p:spPr>
          <a:xfrm>
            <a:off x="2208212" y="1337306"/>
            <a:ext cx="7772400" cy="5060010"/>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Cybersecurity Requirements to Development Tasks</a:t>
            </a:r>
            <a:endParaRPr dirty="0"/>
          </a:p>
        </p:txBody>
      </p:sp>
    </p:spTree>
    <p:extLst>
      <p:ext uri="{BB962C8B-B14F-4D97-AF65-F5344CB8AC3E}">
        <p14:creationId xmlns:p14="http://schemas.microsoft.com/office/powerpoint/2010/main" val="377413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A42EFE68-5FD2-5BF8-8F13-97FDDBD1CAA6}"/>
              </a:ext>
            </a:extLst>
          </p:cNvPr>
          <p:cNvPicPr>
            <a:picLocks noChangeAspect="1"/>
          </p:cNvPicPr>
          <p:nvPr/>
        </p:nvPicPr>
        <p:blipFill>
          <a:blip r:embed="rId3"/>
          <a:stretch>
            <a:fillRect/>
          </a:stretch>
        </p:blipFill>
        <p:spPr>
          <a:xfrm>
            <a:off x="2208212" y="1337306"/>
            <a:ext cx="7772400" cy="5060010"/>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Cybersecurity Requirements to Development Tasks</a:t>
            </a:r>
            <a:endParaRPr dirty="0"/>
          </a:p>
        </p:txBody>
      </p:sp>
    </p:spTree>
    <p:extLst>
      <p:ext uri="{BB962C8B-B14F-4D97-AF65-F5344CB8AC3E}">
        <p14:creationId xmlns:p14="http://schemas.microsoft.com/office/powerpoint/2010/main" val="1481005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Overall Dependencies</a:t>
            </a:r>
            <a:endParaRPr dirty="0"/>
          </a:p>
        </p:txBody>
      </p:sp>
      <p:pic>
        <p:nvPicPr>
          <p:cNvPr id="3" name="Picture 2">
            <a:extLst>
              <a:ext uri="{FF2B5EF4-FFF2-40B4-BE49-F238E27FC236}">
                <a16:creationId xmlns:a16="http://schemas.microsoft.com/office/drawing/2014/main" id="{DA106B0D-EAA6-8322-39F9-4F80E37E3FD9}"/>
              </a:ext>
            </a:extLst>
          </p:cNvPr>
          <p:cNvPicPr>
            <a:picLocks noChangeAspect="1"/>
          </p:cNvPicPr>
          <p:nvPr/>
        </p:nvPicPr>
        <p:blipFill>
          <a:blip r:embed="rId3"/>
          <a:stretch>
            <a:fillRect/>
          </a:stretch>
        </p:blipFill>
        <p:spPr>
          <a:xfrm>
            <a:off x="2208212" y="1119837"/>
            <a:ext cx="7772400" cy="5478615"/>
          </a:xfrm>
          <a:prstGeom prst="rect">
            <a:avLst/>
          </a:prstGeom>
        </p:spPr>
      </p:pic>
      <p:sp>
        <p:nvSpPr>
          <p:cNvPr id="2" name="Freeform 1">
            <a:extLst>
              <a:ext uri="{FF2B5EF4-FFF2-40B4-BE49-F238E27FC236}">
                <a16:creationId xmlns:a16="http://schemas.microsoft.com/office/drawing/2014/main" id="{CBBD380D-4619-3DFF-C017-157D1FEDFAFE}"/>
              </a:ext>
            </a:extLst>
          </p:cNvPr>
          <p:cNvSpPr/>
          <p:nvPr/>
        </p:nvSpPr>
        <p:spPr>
          <a:xfrm>
            <a:off x="2571750" y="3181350"/>
            <a:ext cx="4324350" cy="3552825"/>
          </a:xfrm>
          <a:custGeom>
            <a:avLst/>
            <a:gdLst>
              <a:gd name="connsiteX0" fmla="*/ 0 w 4324350"/>
              <a:gd name="connsiteY0" fmla="*/ 2200275 h 3552825"/>
              <a:gd name="connsiteX1" fmla="*/ 485775 w 4324350"/>
              <a:gd name="connsiteY1" fmla="*/ 1724025 h 3552825"/>
              <a:gd name="connsiteX2" fmla="*/ 438150 w 4324350"/>
              <a:gd name="connsiteY2" fmla="*/ 1333500 h 3552825"/>
              <a:gd name="connsiteX3" fmla="*/ 2743200 w 4324350"/>
              <a:gd name="connsiteY3" fmla="*/ 0 h 3552825"/>
              <a:gd name="connsiteX4" fmla="*/ 4324350 w 4324350"/>
              <a:gd name="connsiteY4" fmla="*/ 1438275 h 3552825"/>
              <a:gd name="connsiteX5" fmla="*/ 3981450 w 4324350"/>
              <a:gd name="connsiteY5" fmla="*/ 3543300 h 3552825"/>
              <a:gd name="connsiteX6" fmla="*/ 1238250 w 4324350"/>
              <a:gd name="connsiteY6" fmla="*/ 3552825 h 3552825"/>
              <a:gd name="connsiteX7" fmla="*/ 0 w 4324350"/>
              <a:gd name="connsiteY7" fmla="*/ 2200275 h 355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4350" h="3552825">
                <a:moveTo>
                  <a:pt x="0" y="2200275"/>
                </a:moveTo>
                <a:lnTo>
                  <a:pt x="485775" y="1724025"/>
                </a:lnTo>
                <a:lnTo>
                  <a:pt x="438150" y="1333500"/>
                </a:lnTo>
                <a:lnTo>
                  <a:pt x="2743200" y="0"/>
                </a:lnTo>
                <a:lnTo>
                  <a:pt x="4324350" y="1438275"/>
                </a:lnTo>
                <a:lnTo>
                  <a:pt x="3981450" y="3543300"/>
                </a:lnTo>
                <a:lnTo>
                  <a:pt x="1238250" y="3552825"/>
                </a:lnTo>
                <a:lnTo>
                  <a:pt x="0" y="2200275"/>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68BE5BF-0EE5-7F6B-255A-AAC7805EFCDB}"/>
              </a:ext>
            </a:extLst>
          </p:cNvPr>
          <p:cNvSpPr/>
          <p:nvPr/>
        </p:nvSpPr>
        <p:spPr>
          <a:xfrm>
            <a:off x="8315325" y="985083"/>
            <a:ext cx="1790700" cy="12151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9020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4" name="Picture 3">
            <a:extLst>
              <a:ext uri="{FF2B5EF4-FFF2-40B4-BE49-F238E27FC236}">
                <a16:creationId xmlns:a16="http://schemas.microsoft.com/office/drawing/2014/main" id="{74D6B15F-7759-FF03-40E6-47264DCDC7DA}"/>
              </a:ext>
            </a:extLst>
          </p:cNvPr>
          <p:cNvPicPr>
            <a:picLocks noChangeAspect="1"/>
          </p:cNvPicPr>
          <p:nvPr/>
        </p:nvPicPr>
        <p:blipFill>
          <a:blip r:embed="rId3"/>
          <a:stretch>
            <a:fillRect/>
          </a:stretch>
        </p:blipFill>
        <p:spPr>
          <a:xfrm>
            <a:off x="1488345" y="985083"/>
            <a:ext cx="9212134" cy="5769420"/>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Cybersecurity Requirements-related Guidance Documents</a:t>
            </a:r>
            <a:endParaRPr dirty="0"/>
          </a:p>
        </p:txBody>
      </p:sp>
      <p:sp>
        <p:nvSpPr>
          <p:cNvPr id="5" name="Rectangle 4">
            <a:extLst>
              <a:ext uri="{FF2B5EF4-FFF2-40B4-BE49-F238E27FC236}">
                <a16:creationId xmlns:a16="http://schemas.microsoft.com/office/drawing/2014/main" id="{4FED7CF2-B853-C75B-3579-B7FB18B7925D}"/>
              </a:ext>
            </a:extLst>
          </p:cNvPr>
          <p:cNvSpPr/>
          <p:nvPr/>
        </p:nvSpPr>
        <p:spPr>
          <a:xfrm>
            <a:off x="7254465" y="2581275"/>
            <a:ext cx="1594260" cy="322897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5394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7475F835-4E68-E6CB-D496-8B357663D6E8}"/>
              </a:ext>
            </a:extLst>
          </p:cNvPr>
          <p:cNvPicPr>
            <a:picLocks noChangeAspect="1"/>
          </p:cNvPicPr>
          <p:nvPr/>
        </p:nvPicPr>
        <p:blipFill>
          <a:blip r:embed="rId3"/>
          <a:stretch>
            <a:fillRect/>
          </a:stretch>
        </p:blipFill>
        <p:spPr>
          <a:xfrm>
            <a:off x="1488523" y="985083"/>
            <a:ext cx="9211777" cy="5769196"/>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Cybersecurity Requirements-related Guidance Documents</a:t>
            </a:r>
            <a:endParaRPr dirty="0"/>
          </a:p>
        </p:txBody>
      </p:sp>
      <p:sp>
        <p:nvSpPr>
          <p:cNvPr id="2" name="Rectangle 1">
            <a:extLst>
              <a:ext uri="{FF2B5EF4-FFF2-40B4-BE49-F238E27FC236}">
                <a16:creationId xmlns:a16="http://schemas.microsoft.com/office/drawing/2014/main" id="{02FCA9DF-C730-EF57-0C02-3291F3456434}"/>
              </a:ext>
            </a:extLst>
          </p:cNvPr>
          <p:cNvSpPr/>
          <p:nvPr/>
        </p:nvSpPr>
        <p:spPr>
          <a:xfrm>
            <a:off x="7254465" y="2581275"/>
            <a:ext cx="1594260" cy="322897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7925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Element Cybersecurity Relevancy</a:t>
            </a:r>
            <a:endParaRPr dirty="0"/>
          </a:p>
        </p:txBody>
      </p:sp>
      <p:pic>
        <p:nvPicPr>
          <p:cNvPr id="4" name="Picture 3">
            <a:extLst>
              <a:ext uri="{FF2B5EF4-FFF2-40B4-BE49-F238E27FC236}">
                <a16:creationId xmlns:a16="http://schemas.microsoft.com/office/drawing/2014/main" id="{F22DA4AE-5C17-DDA5-AE1B-089F327068CA}"/>
              </a:ext>
            </a:extLst>
          </p:cNvPr>
          <p:cNvPicPr>
            <a:picLocks noChangeAspect="1"/>
          </p:cNvPicPr>
          <p:nvPr/>
        </p:nvPicPr>
        <p:blipFill>
          <a:blip r:embed="rId3"/>
          <a:stretch>
            <a:fillRect/>
          </a:stretch>
        </p:blipFill>
        <p:spPr>
          <a:xfrm>
            <a:off x="451307" y="2424060"/>
            <a:ext cx="11273522" cy="2009879"/>
          </a:xfrm>
          <a:prstGeom prst="rect">
            <a:avLst/>
          </a:prstGeom>
        </p:spPr>
      </p:pic>
    </p:spTree>
    <p:extLst>
      <p:ext uri="{BB962C8B-B14F-4D97-AF65-F5344CB8AC3E}">
        <p14:creationId xmlns:p14="http://schemas.microsoft.com/office/powerpoint/2010/main" val="31333940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326DF1D9-6A3B-78D2-47D8-43A3D515CFF3}"/>
              </a:ext>
            </a:extLst>
          </p:cNvPr>
          <p:cNvPicPr>
            <a:picLocks noChangeAspect="1"/>
          </p:cNvPicPr>
          <p:nvPr/>
        </p:nvPicPr>
        <p:blipFill>
          <a:blip r:embed="rId3"/>
          <a:stretch>
            <a:fillRect/>
          </a:stretch>
        </p:blipFill>
        <p:spPr>
          <a:xfrm>
            <a:off x="2208212" y="1529493"/>
            <a:ext cx="7772400" cy="4663440"/>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Product-level Requirements Workflow</a:t>
            </a:r>
            <a:endParaRPr dirty="0"/>
          </a:p>
        </p:txBody>
      </p:sp>
    </p:spTree>
    <p:extLst>
      <p:ext uri="{BB962C8B-B14F-4D97-AF65-F5344CB8AC3E}">
        <p14:creationId xmlns:p14="http://schemas.microsoft.com/office/powerpoint/2010/main" val="3046589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7" y="460684"/>
            <a:ext cx="11277833" cy="524399"/>
          </a:xfrm>
          <a:prstGeom prst="rect">
            <a:avLst/>
          </a:prstGeom>
        </p:spPr>
        <p:txBody>
          <a:bodyPr spcFirstLastPara="1" wrap="square" lIns="0" tIns="0" rIns="0" bIns="0" anchor="ctr" anchorCtr="0">
            <a:noAutofit/>
          </a:bodyPr>
          <a:lstStyle/>
          <a:p>
            <a:pPr>
              <a:lnSpc>
                <a:spcPct val="100000"/>
              </a:lnSpc>
            </a:pPr>
            <a:r>
              <a:rPr lang="en" dirty="0"/>
              <a:t>Training Path</a:t>
            </a:r>
            <a:endParaRPr dirty="0"/>
          </a:p>
        </p:txBody>
      </p:sp>
      <p:pic>
        <p:nvPicPr>
          <p:cNvPr id="7" name="Picture 6">
            <a:extLst>
              <a:ext uri="{FF2B5EF4-FFF2-40B4-BE49-F238E27FC236}">
                <a16:creationId xmlns:a16="http://schemas.microsoft.com/office/drawing/2014/main" id="{C52B1944-9D2E-B660-DF63-98B36A597D37}"/>
              </a:ext>
            </a:extLst>
          </p:cNvPr>
          <p:cNvPicPr>
            <a:picLocks noChangeAspect="1"/>
          </p:cNvPicPr>
          <p:nvPr/>
        </p:nvPicPr>
        <p:blipFill>
          <a:blip r:embed="rId3"/>
          <a:stretch>
            <a:fillRect/>
          </a:stretch>
        </p:blipFill>
        <p:spPr>
          <a:xfrm>
            <a:off x="741952" y="326959"/>
            <a:ext cx="10704920" cy="6204081"/>
          </a:xfrm>
          <a:prstGeom prst="rect">
            <a:avLst/>
          </a:prstGeom>
          <a:effectLst/>
        </p:spPr>
      </p:pic>
    </p:spTree>
    <p:extLst>
      <p:ext uri="{BB962C8B-B14F-4D97-AF65-F5344CB8AC3E}">
        <p14:creationId xmlns:p14="http://schemas.microsoft.com/office/powerpoint/2010/main" val="33247078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3E664BB4-2020-CA17-27DB-DF61C1C6BD58}"/>
              </a:ext>
            </a:extLst>
          </p:cNvPr>
          <p:cNvPicPr>
            <a:picLocks noChangeAspect="1"/>
          </p:cNvPicPr>
          <p:nvPr/>
        </p:nvPicPr>
        <p:blipFill>
          <a:blip r:embed="rId3"/>
          <a:stretch>
            <a:fillRect/>
          </a:stretch>
        </p:blipFill>
        <p:spPr>
          <a:xfrm>
            <a:off x="2208212" y="1529493"/>
            <a:ext cx="4663440" cy="4663440"/>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Requirements Applicability Analysis</a:t>
            </a:r>
            <a:endParaRPr dirty="0"/>
          </a:p>
        </p:txBody>
      </p:sp>
    </p:spTree>
    <p:extLst>
      <p:ext uri="{BB962C8B-B14F-4D97-AF65-F5344CB8AC3E}">
        <p14:creationId xmlns:p14="http://schemas.microsoft.com/office/powerpoint/2010/main" val="1543779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Resource Access Working Model</a:t>
            </a:r>
            <a:endParaRPr dirty="0"/>
          </a:p>
        </p:txBody>
      </p:sp>
      <p:pic>
        <p:nvPicPr>
          <p:cNvPr id="4" name="Picture 3">
            <a:extLst>
              <a:ext uri="{FF2B5EF4-FFF2-40B4-BE49-F238E27FC236}">
                <a16:creationId xmlns:a16="http://schemas.microsoft.com/office/drawing/2014/main" id="{3BEBB182-2F78-709D-2092-2AF5493B6554}"/>
              </a:ext>
            </a:extLst>
          </p:cNvPr>
          <p:cNvPicPr>
            <a:picLocks noChangeAspect="1"/>
          </p:cNvPicPr>
          <p:nvPr/>
        </p:nvPicPr>
        <p:blipFill>
          <a:blip r:embed="rId3"/>
          <a:stretch>
            <a:fillRect/>
          </a:stretch>
        </p:blipFill>
        <p:spPr>
          <a:xfrm>
            <a:off x="1928615" y="1100360"/>
            <a:ext cx="8610268" cy="5410168"/>
          </a:xfrm>
          <a:prstGeom prst="rect">
            <a:avLst/>
          </a:prstGeom>
        </p:spPr>
      </p:pic>
    </p:spTree>
    <p:extLst>
      <p:ext uri="{BB962C8B-B14F-4D97-AF65-F5344CB8AC3E}">
        <p14:creationId xmlns:p14="http://schemas.microsoft.com/office/powerpoint/2010/main" val="34930131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Taxonomy Space</a:t>
            </a:r>
            <a:endParaRPr dirty="0"/>
          </a:p>
        </p:txBody>
      </p:sp>
      <p:pic>
        <p:nvPicPr>
          <p:cNvPr id="3" name="Picture 2">
            <a:extLst>
              <a:ext uri="{FF2B5EF4-FFF2-40B4-BE49-F238E27FC236}">
                <a16:creationId xmlns:a16="http://schemas.microsoft.com/office/drawing/2014/main" id="{DF0AEA1E-25C2-CECB-0793-743F181E2C93}"/>
              </a:ext>
            </a:extLst>
          </p:cNvPr>
          <p:cNvPicPr>
            <a:picLocks noChangeAspect="1"/>
          </p:cNvPicPr>
          <p:nvPr/>
        </p:nvPicPr>
        <p:blipFill>
          <a:blip r:embed="rId3"/>
          <a:stretch>
            <a:fillRect/>
          </a:stretch>
        </p:blipFill>
        <p:spPr>
          <a:xfrm>
            <a:off x="2950953" y="1076379"/>
            <a:ext cx="6286918" cy="5320937"/>
          </a:xfrm>
          <a:prstGeom prst="rect">
            <a:avLst/>
          </a:prstGeom>
        </p:spPr>
      </p:pic>
    </p:spTree>
    <p:extLst>
      <p:ext uri="{BB962C8B-B14F-4D97-AF65-F5344CB8AC3E}">
        <p14:creationId xmlns:p14="http://schemas.microsoft.com/office/powerpoint/2010/main" val="3611441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Identifying Requirement Needs – Application Layer</a:t>
            </a:r>
            <a:endParaRPr dirty="0"/>
          </a:p>
        </p:txBody>
      </p:sp>
      <p:graphicFrame>
        <p:nvGraphicFramePr>
          <p:cNvPr id="2" name="Table 1">
            <a:extLst>
              <a:ext uri="{FF2B5EF4-FFF2-40B4-BE49-F238E27FC236}">
                <a16:creationId xmlns:a16="http://schemas.microsoft.com/office/drawing/2014/main" id="{511F0140-189A-528A-A62A-61A7C3EF3AAC}"/>
              </a:ext>
            </a:extLst>
          </p:cNvPr>
          <p:cNvGraphicFramePr>
            <a:graphicFrameLocks noGrp="1"/>
          </p:cNvGraphicFramePr>
          <p:nvPr/>
        </p:nvGraphicFramePr>
        <p:xfrm>
          <a:off x="3282722" y="1091322"/>
          <a:ext cx="5623380" cy="5305994"/>
        </p:xfrm>
        <a:graphic>
          <a:graphicData uri="http://schemas.openxmlformats.org/drawingml/2006/table">
            <a:tbl>
              <a:tblPr firstRow="1" firstCol="1" bandRow="1">
                <a:tableStyleId>{F9A1F375-83D2-49B6-B6D9-1E75FAB2CD22}</a:tableStyleId>
              </a:tblPr>
              <a:tblGrid>
                <a:gridCol w="1964690">
                  <a:extLst>
                    <a:ext uri="{9D8B030D-6E8A-4147-A177-3AD203B41FA5}">
                      <a16:colId xmlns:a16="http://schemas.microsoft.com/office/drawing/2014/main" val="137446605"/>
                    </a:ext>
                  </a:extLst>
                </a:gridCol>
                <a:gridCol w="407040">
                  <a:extLst>
                    <a:ext uri="{9D8B030D-6E8A-4147-A177-3AD203B41FA5}">
                      <a16:colId xmlns:a16="http://schemas.microsoft.com/office/drawing/2014/main" val="3799853233"/>
                    </a:ext>
                  </a:extLst>
                </a:gridCol>
                <a:gridCol w="407040">
                  <a:extLst>
                    <a:ext uri="{9D8B030D-6E8A-4147-A177-3AD203B41FA5}">
                      <a16:colId xmlns:a16="http://schemas.microsoft.com/office/drawing/2014/main" val="953805007"/>
                    </a:ext>
                  </a:extLst>
                </a:gridCol>
                <a:gridCol w="402370">
                  <a:extLst>
                    <a:ext uri="{9D8B030D-6E8A-4147-A177-3AD203B41FA5}">
                      <a16:colId xmlns:a16="http://schemas.microsoft.com/office/drawing/2014/main" val="2682611648"/>
                    </a:ext>
                  </a:extLst>
                </a:gridCol>
                <a:gridCol w="407040">
                  <a:extLst>
                    <a:ext uri="{9D8B030D-6E8A-4147-A177-3AD203B41FA5}">
                      <a16:colId xmlns:a16="http://schemas.microsoft.com/office/drawing/2014/main" val="2110181033"/>
                    </a:ext>
                  </a:extLst>
                </a:gridCol>
                <a:gridCol w="407040">
                  <a:extLst>
                    <a:ext uri="{9D8B030D-6E8A-4147-A177-3AD203B41FA5}">
                      <a16:colId xmlns:a16="http://schemas.microsoft.com/office/drawing/2014/main" val="3426294764"/>
                    </a:ext>
                  </a:extLst>
                </a:gridCol>
                <a:gridCol w="407040">
                  <a:extLst>
                    <a:ext uri="{9D8B030D-6E8A-4147-A177-3AD203B41FA5}">
                      <a16:colId xmlns:a16="http://schemas.microsoft.com/office/drawing/2014/main" val="2867590483"/>
                    </a:ext>
                  </a:extLst>
                </a:gridCol>
                <a:gridCol w="407040">
                  <a:extLst>
                    <a:ext uri="{9D8B030D-6E8A-4147-A177-3AD203B41FA5}">
                      <a16:colId xmlns:a16="http://schemas.microsoft.com/office/drawing/2014/main" val="3003385167"/>
                    </a:ext>
                  </a:extLst>
                </a:gridCol>
                <a:gridCol w="407040">
                  <a:extLst>
                    <a:ext uri="{9D8B030D-6E8A-4147-A177-3AD203B41FA5}">
                      <a16:colId xmlns:a16="http://schemas.microsoft.com/office/drawing/2014/main" val="1991890391"/>
                    </a:ext>
                  </a:extLst>
                </a:gridCol>
                <a:gridCol w="407040">
                  <a:extLst>
                    <a:ext uri="{9D8B030D-6E8A-4147-A177-3AD203B41FA5}">
                      <a16:colId xmlns:a16="http://schemas.microsoft.com/office/drawing/2014/main" val="1280413329"/>
                    </a:ext>
                  </a:extLst>
                </a:gridCol>
              </a:tblGrid>
              <a:tr h="2381184">
                <a:tc>
                  <a:txBody>
                    <a:bodyPr/>
                    <a:lstStyle/>
                    <a:p>
                      <a:pPr>
                        <a:lnSpc>
                          <a:spcPct val="115000"/>
                        </a:lnSpc>
                      </a:pPr>
                      <a:endParaRPr lang="en-US" sz="2000" dirty="0">
                        <a:effectLst/>
                        <a:latin typeface="Roboto" panose="02000000000000000000" pitchFamily="2" charset="0"/>
                        <a:ea typeface="Roboto" panose="02000000000000000000" pitchFamily="2" charset="0"/>
                      </a:endParaRPr>
                    </a:p>
                  </a:txBody>
                  <a:tcPr marL="45720" marR="45720" anchor="b"/>
                </a:tc>
                <a:tc>
                  <a:txBody>
                    <a:bodyPr/>
                    <a:lstStyle/>
                    <a:p>
                      <a:pPr marL="71755" marR="71755">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Executables</a:t>
                      </a:r>
                    </a:p>
                  </a:txBody>
                  <a:tcPr marL="45720" marR="45720" vert="vert270" anchor="b">
                    <a:solidFill>
                      <a:srgbClr val="FFF2CC"/>
                    </a:solidFill>
                  </a:tcPr>
                </a:tc>
                <a:tc>
                  <a:txBody>
                    <a:bodyPr/>
                    <a:lstStyle/>
                    <a:p>
                      <a:pPr marL="71755" marR="71755">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Configuration Data</a:t>
                      </a:r>
                    </a:p>
                  </a:txBody>
                  <a:tcPr marL="45720" marR="45720" vert="vert270" anchor="b">
                    <a:solidFill>
                      <a:srgbClr val="FFF2CC"/>
                    </a:solidFill>
                  </a:tcPr>
                </a:tc>
                <a:tc>
                  <a:txBody>
                    <a:bodyPr/>
                    <a:lstStyle/>
                    <a:p>
                      <a:pPr marL="71755" marR="71755">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Unstructured Data</a:t>
                      </a:r>
                    </a:p>
                  </a:txBody>
                  <a:tcPr marL="45720" marR="45720" vert="vert270" anchor="b">
                    <a:solidFill>
                      <a:srgbClr val="FFF2CC"/>
                    </a:solidFill>
                  </a:tcPr>
                </a:tc>
                <a:tc>
                  <a:txBody>
                    <a:bodyPr/>
                    <a:lstStyle/>
                    <a:p>
                      <a:pPr marL="71755" marR="71755">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Databases</a:t>
                      </a:r>
                    </a:p>
                  </a:txBody>
                  <a:tcPr marL="45720" marR="45720" vert="vert270" anchor="b">
                    <a:solidFill>
                      <a:srgbClr val="FFF2CC"/>
                    </a:solidFill>
                  </a:tcPr>
                </a:tc>
                <a:tc>
                  <a:txBody>
                    <a:bodyPr/>
                    <a:lstStyle/>
                    <a:p>
                      <a:pPr marL="71755" marR="71755">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Credentials</a:t>
                      </a:r>
                    </a:p>
                  </a:txBody>
                  <a:tcPr marL="45720" marR="45720" vert="vert270" anchor="b">
                    <a:solidFill>
                      <a:srgbClr val="FFF2CC"/>
                    </a:solidFill>
                  </a:tcPr>
                </a:tc>
                <a:tc>
                  <a:txBody>
                    <a:bodyPr/>
                    <a:lstStyle/>
                    <a:p>
                      <a:pPr marL="71755" marR="71755">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Logs</a:t>
                      </a:r>
                    </a:p>
                  </a:txBody>
                  <a:tcPr marL="45720" marR="45720" vert="vert270" anchor="b">
                    <a:solidFill>
                      <a:srgbClr val="FFF2CC"/>
                    </a:solidFill>
                  </a:tcPr>
                </a:tc>
                <a:tc>
                  <a:txBody>
                    <a:bodyPr/>
                    <a:lstStyle/>
                    <a:p>
                      <a:pPr marL="71755" marR="71755">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PII</a:t>
                      </a:r>
                    </a:p>
                  </a:txBody>
                  <a:tcPr marL="45720" marR="45720" vert="vert270" anchor="b">
                    <a:solidFill>
                      <a:srgbClr val="D9EAD3"/>
                    </a:solidFill>
                  </a:tcPr>
                </a:tc>
                <a:tc>
                  <a:txBody>
                    <a:bodyPr/>
                    <a:lstStyle/>
                    <a:p>
                      <a:pPr marL="71755" marR="71755">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Packets</a:t>
                      </a:r>
                    </a:p>
                  </a:txBody>
                  <a:tcPr marL="45720" marR="45720" vert="vert270" anchor="b">
                    <a:solidFill>
                      <a:srgbClr val="D9EAD3"/>
                    </a:solidFill>
                  </a:tcPr>
                </a:tc>
                <a:tc>
                  <a:txBody>
                    <a:bodyPr/>
                    <a:lstStyle/>
                    <a:p>
                      <a:pPr marL="71755" marR="71755">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Memory</a:t>
                      </a:r>
                    </a:p>
                  </a:txBody>
                  <a:tcPr marL="45720" marR="45720" vert="vert270" anchor="b">
                    <a:solidFill>
                      <a:srgbClr val="DBE5F1"/>
                    </a:solidFill>
                  </a:tcPr>
                </a:tc>
                <a:extLst>
                  <a:ext uri="{0D108BD9-81ED-4DB2-BD59-A6C34878D82A}">
                    <a16:rowId xmlns:a16="http://schemas.microsoft.com/office/drawing/2014/main" val="2298825427"/>
                  </a:ext>
                </a:extLst>
              </a:tr>
              <a:tr h="318781">
                <a:tc>
                  <a:txBody>
                    <a:bodyPr/>
                    <a:lstStyle/>
                    <a:p>
                      <a:pPr marL="0" marR="0" algn="r">
                        <a:lnSpc>
                          <a:spcPct val="115000"/>
                        </a:lnSpc>
                        <a:spcBef>
                          <a:spcPts val="0"/>
                        </a:spcBef>
                        <a:spcAft>
                          <a:spcPts val="0"/>
                        </a:spcAft>
                      </a:pPr>
                      <a:r>
                        <a:rPr lang="en-US" sz="2000">
                          <a:effectLst/>
                          <a:latin typeface="Roboto" panose="02000000000000000000" pitchFamily="2" charset="0"/>
                          <a:ea typeface="Roboto" panose="02000000000000000000" pitchFamily="2" charset="0"/>
                        </a:rPr>
                        <a:t>Confidentiality</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extLst>
                  <a:ext uri="{0D108BD9-81ED-4DB2-BD59-A6C34878D82A}">
                    <a16:rowId xmlns:a16="http://schemas.microsoft.com/office/drawing/2014/main" val="1472503767"/>
                  </a:ext>
                </a:extLst>
              </a:tr>
              <a:tr h="344729">
                <a:tc>
                  <a:txBody>
                    <a:bodyPr/>
                    <a:lstStyle/>
                    <a:p>
                      <a:pPr marL="0" marR="0" algn="r">
                        <a:lnSpc>
                          <a:spcPct val="115000"/>
                        </a:lnSpc>
                        <a:spcBef>
                          <a:spcPts val="0"/>
                        </a:spcBef>
                        <a:spcAft>
                          <a:spcPts val="0"/>
                        </a:spcAft>
                      </a:pPr>
                      <a:r>
                        <a:rPr lang="en-US" sz="2000">
                          <a:effectLst/>
                          <a:latin typeface="Roboto" panose="02000000000000000000" pitchFamily="2" charset="0"/>
                          <a:ea typeface="Roboto" panose="02000000000000000000" pitchFamily="2" charset="0"/>
                        </a:rPr>
                        <a:t>Integrity</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extLst>
                  <a:ext uri="{0D108BD9-81ED-4DB2-BD59-A6C34878D82A}">
                    <a16:rowId xmlns:a16="http://schemas.microsoft.com/office/drawing/2014/main" val="2466063901"/>
                  </a:ext>
                </a:extLst>
              </a:tr>
              <a:tr h="327171">
                <a:tc>
                  <a:txBody>
                    <a:bodyPr/>
                    <a:lstStyle/>
                    <a:p>
                      <a:pPr marL="0" marR="0" algn="r">
                        <a:lnSpc>
                          <a:spcPct val="115000"/>
                        </a:lnSpc>
                        <a:spcBef>
                          <a:spcPts val="0"/>
                        </a:spcBef>
                        <a:spcAft>
                          <a:spcPts val="0"/>
                        </a:spcAft>
                      </a:pPr>
                      <a:r>
                        <a:rPr lang="en-US" sz="2000">
                          <a:effectLst/>
                          <a:latin typeface="Roboto" panose="02000000000000000000" pitchFamily="2" charset="0"/>
                          <a:ea typeface="Roboto" panose="02000000000000000000" pitchFamily="2" charset="0"/>
                        </a:rPr>
                        <a:t>Availability</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tc>
                <a:extLst>
                  <a:ext uri="{0D108BD9-81ED-4DB2-BD59-A6C34878D82A}">
                    <a16:rowId xmlns:a16="http://schemas.microsoft.com/office/drawing/2014/main" val="793048748"/>
                  </a:ext>
                </a:extLst>
              </a:tr>
              <a:tr h="302003">
                <a:tc>
                  <a:txBody>
                    <a:bodyPr/>
                    <a:lstStyle/>
                    <a:p>
                      <a:pPr marL="0" marR="0" algn="r">
                        <a:lnSpc>
                          <a:spcPct val="115000"/>
                        </a:lnSpc>
                        <a:spcBef>
                          <a:spcPts val="0"/>
                        </a:spcBef>
                        <a:spcAft>
                          <a:spcPts val="0"/>
                        </a:spcAft>
                      </a:pPr>
                      <a:r>
                        <a:rPr lang="en-US" sz="2000">
                          <a:effectLst/>
                          <a:latin typeface="Roboto" panose="02000000000000000000" pitchFamily="2" charset="0"/>
                          <a:ea typeface="Roboto" panose="02000000000000000000" pitchFamily="2" charset="0"/>
                        </a:rPr>
                        <a:t>Non-repudiation</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tc>
                <a:extLst>
                  <a:ext uri="{0D108BD9-81ED-4DB2-BD59-A6C34878D82A}">
                    <a16:rowId xmlns:a16="http://schemas.microsoft.com/office/drawing/2014/main" val="3624796865"/>
                  </a:ext>
                </a:extLst>
              </a:tr>
              <a:tr h="344729">
                <a:tc>
                  <a:txBody>
                    <a:bodyPr/>
                    <a:lstStyle/>
                    <a:p>
                      <a:pPr marL="0" marR="0" algn="r">
                        <a:lnSpc>
                          <a:spcPct val="115000"/>
                        </a:lnSpc>
                        <a:spcBef>
                          <a:spcPts val="0"/>
                        </a:spcBef>
                        <a:spcAft>
                          <a:spcPts val="0"/>
                        </a:spcAft>
                      </a:pPr>
                      <a:r>
                        <a:rPr lang="en-US" sz="2000">
                          <a:effectLst/>
                          <a:latin typeface="Roboto" panose="02000000000000000000" pitchFamily="2" charset="0"/>
                          <a:ea typeface="Roboto" panose="02000000000000000000" pitchFamily="2" charset="0"/>
                        </a:rPr>
                        <a:t>Authenticity</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tc>
                <a:extLst>
                  <a:ext uri="{0D108BD9-81ED-4DB2-BD59-A6C34878D82A}">
                    <a16:rowId xmlns:a16="http://schemas.microsoft.com/office/drawing/2014/main" val="2683080927"/>
                  </a:ext>
                </a:extLst>
              </a:tr>
              <a:tr h="117446">
                <a:tc>
                  <a:txBody>
                    <a:bodyPr/>
                    <a:lstStyle/>
                    <a:p>
                      <a:pPr marL="0" marR="0" algn="r">
                        <a:lnSpc>
                          <a:spcPct val="115000"/>
                        </a:lnSpc>
                        <a:spcBef>
                          <a:spcPts val="0"/>
                        </a:spcBef>
                        <a:spcAft>
                          <a:spcPts val="0"/>
                        </a:spcAft>
                      </a:pPr>
                      <a:r>
                        <a:rPr lang="en-US" sz="2000">
                          <a:effectLst/>
                          <a:latin typeface="Roboto" panose="02000000000000000000" pitchFamily="2" charset="0"/>
                          <a:ea typeface="Roboto" panose="02000000000000000000" pitchFamily="2" charset="0"/>
                        </a:rPr>
                        <a:t>Accountability</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tc>
                <a:extLst>
                  <a:ext uri="{0D108BD9-81ED-4DB2-BD59-A6C34878D82A}">
                    <a16:rowId xmlns:a16="http://schemas.microsoft.com/office/drawing/2014/main" val="569586235"/>
                  </a:ext>
                </a:extLst>
              </a:tr>
              <a:tr h="202116">
                <a:tc>
                  <a:txBody>
                    <a:bodyPr/>
                    <a:lstStyle/>
                    <a:p>
                      <a:pPr marL="0" marR="0" algn="r">
                        <a:lnSpc>
                          <a:spcPct val="115000"/>
                        </a:lnSpc>
                        <a:spcBef>
                          <a:spcPts val="0"/>
                        </a:spcBef>
                        <a:spcAft>
                          <a:spcPts val="0"/>
                        </a:spcAft>
                      </a:pPr>
                      <a:r>
                        <a:rPr lang="en-US" sz="2000">
                          <a:effectLst/>
                          <a:latin typeface="Roboto" panose="02000000000000000000" pitchFamily="2" charset="0"/>
                          <a:ea typeface="Roboto" panose="02000000000000000000" pitchFamily="2" charset="0"/>
                        </a:rPr>
                        <a:t>Authorization</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dirty="0">
                          <a:effectLst/>
                          <a:latin typeface="Roboto" panose="02000000000000000000" pitchFamily="2" charset="0"/>
                          <a:ea typeface="Roboto" panose="02000000000000000000" pitchFamily="2" charset="0"/>
                        </a:rPr>
                        <a:t> </a:t>
                      </a:r>
                    </a:p>
                  </a:txBody>
                  <a:tcPr marL="45720" marR="45720" anchor="b"/>
                </a:tc>
                <a:extLst>
                  <a:ext uri="{0D108BD9-81ED-4DB2-BD59-A6C34878D82A}">
                    <a16:rowId xmlns:a16="http://schemas.microsoft.com/office/drawing/2014/main" val="2163386789"/>
                  </a:ext>
                </a:extLst>
              </a:tr>
            </a:tbl>
          </a:graphicData>
        </a:graphic>
      </p:graphicFrame>
      <p:sp>
        <p:nvSpPr>
          <p:cNvPr id="3" name="Rectangle 2">
            <a:extLst>
              <a:ext uri="{FF2B5EF4-FFF2-40B4-BE49-F238E27FC236}">
                <a16:creationId xmlns:a16="http://schemas.microsoft.com/office/drawing/2014/main" id="{6584D026-3D54-A11F-CB30-88CA9C582E42}"/>
              </a:ext>
            </a:extLst>
          </p:cNvPr>
          <p:cNvSpPr/>
          <p:nvPr/>
        </p:nvSpPr>
        <p:spPr>
          <a:xfrm>
            <a:off x="3248025" y="1023183"/>
            <a:ext cx="1990725" cy="24439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79181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Cybersecurity Global Requirements Catalog</a:t>
            </a:r>
            <a:endParaRPr dirty="0"/>
          </a:p>
        </p:txBody>
      </p:sp>
      <p:sp>
        <p:nvSpPr>
          <p:cNvPr id="6" name="Rectangle 5">
            <a:extLst>
              <a:ext uri="{FF2B5EF4-FFF2-40B4-BE49-F238E27FC236}">
                <a16:creationId xmlns:a16="http://schemas.microsoft.com/office/drawing/2014/main" id="{51E38643-DBB1-F54F-8BA9-677E6223EA60}"/>
              </a:ext>
            </a:extLst>
          </p:cNvPr>
          <p:cNvSpPr/>
          <p:nvPr/>
        </p:nvSpPr>
        <p:spPr>
          <a:xfrm>
            <a:off x="96310" y="6431939"/>
            <a:ext cx="3836307" cy="307777"/>
          </a:xfrm>
          <a:prstGeom prst="rect">
            <a:avLst/>
          </a:prstGeom>
        </p:spPr>
        <p:txBody>
          <a:bodyPr wrap="none">
            <a:spAutoFit/>
          </a:bodyPr>
          <a:lstStyle/>
          <a:p>
            <a:pPr>
              <a:spcAft>
                <a:spcPts val="1200"/>
              </a:spcAft>
            </a:pPr>
            <a:r>
              <a:rPr lang="en-US" b="1" dirty="0">
                <a:latin typeface="Courier New" panose="02070309020205020404" pitchFamily="49" charset="0"/>
                <a:cs typeface="Courier New" panose="02070309020205020404" pitchFamily="49" charset="0"/>
                <a:hlinkClick r:id="rId3"/>
              </a:rPr>
              <a:t>https://github.com/nutonomy/AVCDL</a:t>
            </a:r>
            <a:r>
              <a:rPr lang="en-US" b="1" dirty="0">
                <a:latin typeface="Courier New" panose="02070309020205020404" pitchFamily="49" charset="0"/>
                <a:cs typeface="Courier New" panose="02070309020205020404" pitchFamily="49" charset="0"/>
              </a:rPr>
              <a:t> </a:t>
            </a:r>
          </a:p>
        </p:txBody>
      </p:sp>
      <p:pic>
        <p:nvPicPr>
          <p:cNvPr id="3" name="Picture 2">
            <a:extLst>
              <a:ext uri="{FF2B5EF4-FFF2-40B4-BE49-F238E27FC236}">
                <a16:creationId xmlns:a16="http://schemas.microsoft.com/office/drawing/2014/main" id="{F67E79B3-9CFD-B327-C2AC-1A1C30CEFDEC}"/>
              </a:ext>
            </a:extLst>
          </p:cNvPr>
          <p:cNvPicPr>
            <a:picLocks noChangeAspect="1"/>
          </p:cNvPicPr>
          <p:nvPr/>
        </p:nvPicPr>
        <p:blipFill rotWithShape="1">
          <a:blip r:embed="rId4"/>
          <a:srcRect b="15549"/>
          <a:stretch/>
        </p:blipFill>
        <p:spPr>
          <a:xfrm>
            <a:off x="455619" y="1033891"/>
            <a:ext cx="11277832" cy="5349240"/>
          </a:xfrm>
          <a:prstGeom prst="rect">
            <a:avLst/>
          </a:prstGeom>
          <a:ln w="12700">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32503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CFF8A9BD-F9F6-F62F-AB3A-4FC24D75B9D4}"/>
              </a:ext>
            </a:extLst>
          </p:cNvPr>
          <p:cNvPicPr>
            <a:picLocks noChangeAspect="1"/>
          </p:cNvPicPr>
          <p:nvPr/>
        </p:nvPicPr>
        <p:blipFill>
          <a:blip r:embed="rId3"/>
          <a:stretch>
            <a:fillRect/>
          </a:stretch>
        </p:blipFill>
        <p:spPr>
          <a:xfrm>
            <a:off x="5824968" y="1529493"/>
            <a:ext cx="4155644" cy="4663440"/>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Tailored Catalog Creation</a:t>
            </a:r>
            <a:endParaRPr dirty="0"/>
          </a:p>
        </p:txBody>
      </p:sp>
    </p:spTree>
    <p:extLst>
      <p:ext uri="{BB962C8B-B14F-4D97-AF65-F5344CB8AC3E}">
        <p14:creationId xmlns:p14="http://schemas.microsoft.com/office/powerpoint/2010/main" val="10529527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A42EFE68-5FD2-5BF8-8F13-97FDDBD1CAA6}"/>
              </a:ext>
            </a:extLst>
          </p:cNvPr>
          <p:cNvPicPr>
            <a:picLocks noChangeAspect="1"/>
          </p:cNvPicPr>
          <p:nvPr/>
        </p:nvPicPr>
        <p:blipFill>
          <a:blip r:embed="rId3"/>
          <a:stretch>
            <a:fillRect/>
          </a:stretch>
        </p:blipFill>
        <p:spPr>
          <a:xfrm>
            <a:off x="2208212" y="1337306"/>
            <a:ext cx="7772400" cy="5060010"/>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Tailored and Macro Cybersecurity Requirements</a:t>
            </a:r>
            <a:endParaRPr dirty="0"/>
          </a:p>
        </p:txBody>
      </p:sp>
    </p:spTree>
    <p:extLst>
      <p:ext uri="{BB962C8B-B14F-4D97-AF65-F5344CB8AC3E}">
        <p14:creationId xmlns:p14="http://schemas.microsoft.com/office/powerpoint/2010/main" val="1139334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Tailored and Macro Requirement Relationships</a:t>
            </a:r>
            <a:endParaRPr dirty="0"/>
          </a:p>
        </p:txBody>
      </p:sp>
      <p:pic>
        <p:nvPicPr>
          <p:cNvPr id="6" name="Picture 5">
            <a:extLst>
              <a:ext uri="{FF2B5EF4-FFF2-40B4-BE49-F238E27FC236}">
                <a16:creationId xmlns:a16="http://schemas.microsoft.com/office/drawing/2014/main" id="{E3BE58F5-6CBA-4221-8C2A-EF467C470A04}"/>
              </a:ext>
            </a:extLst>
          </p:cNvPr>
          <p:cNvPicPr>
            <a:picLocks noChangeAspect="1"/>
          </p:cNvPicPr>
          <p:nvPr/>
        </p:nvPicPr>
        <p:blipFill>
          <a:blip r:embed="rId3"/>
          <a:stretch>
            <a:fillRect/>
          </a:stretch>
        </p:blipFill>
        <p:spPr>
          <a:xfrm>
            <a:off x="2208212" y="1245328"/>
            <a:ext cx="6087012" cy="5151987"/>
          </a:xfrm>
          <a:prstGeom prst="rect">
            <a:avLst/>
          </a:prstGeom>
        </p:spPr>
      </p:pic>
    </p:spTree>
    <p:extLst>
      <p:ext uri="{BB962C8B-B14F-4D97-AF65-F5344CB8AC3E}">
        <p14:creationId xmlns:p14="http://schemas.microsoft.com/office/powerpoint/2010/main" val="35876343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Macro Cybersecurity Requirement Example (SecOC</a:t>
            </a:r>
            <a:r>
              <a:rPr lang="en-US" baseline="30000" dirty="0">
                <a:solidFill>
                  <a:srgbClr val="0070C0"/>
                </a:solidFill>
              </a:rPr>
              <a:t> *</a:t>
            </a:r>
            <a:r>
              <a:rPr lang="en" dirty="0"/>
              <a:t>)</a:t>
            </a:r>
            <a:endParaRPr dirty="0"/>
          </a:p>
        </p:txBody>
      </p:sp>
      <p:pic>
        <p:nvPicPr>
          <p:cNvPr id="4" name="Picture 3">
            <a:extLst>
              <a:ext uri="{FF2B5EF4-FFF2-40B4-BE49-F238E27FC236}">
                <a16:creationId xmlns:a16="http://schemas.microsoft.com/office/drawing/2014/main" id="{0D9D5C12-75A0-FF23-E05D-1A23AF7CFF8A}"/>
              </a:ext>
            </a:extLst>
          </p:cNvPr>
          <p:cNvPicPr>
            <a:picLocks noChangeAspect="1"/>
          </p:cNvPicPr>
          <p:nvPr/>
        </p:nvPicPr>
        <p:blipFill>
          <a:blip r:embed="rId3"/>
          <a:stretch>
            <a:fillRect/>
          </a:stretch>
        </p:blipFill>
        <p:spPr>
          <a:xfrm>
            <a:off x="455617" y="2251004"/>
            <a:ext cx="11277833" cy="2816953"/>
          </a:xfrm>
          <a:prstGeom prst="rect">
            <a:avLst/>
          </a:prstGeom>
          <a:ln w="12700">
            <a:solidFill>
              <a:schemeClr val="tx1"/>
            </a:solidFill>
          </a:ln>
          <a:effectLst>
            <a:outerShdw blurRad="50800" dist="38100" dir="2700000" algn="tl" rotWithShape="0">
              <a:prstClr val="black">
                <a:alpha val="40000"/>
              </a:prstClr>
            </a:outerShdw>
          </a:effectLst>
        </p:spPr>
      </p:pic>
      <p:sp>
        <p:nvSpPr>
          <p:cNvPr id="5" name="Right Arrow 4">
            <a:extLst>
              <a:ext uri="{FF2B5EF4-FFF2-40B4-BE49-F238E27FC236}">
                <a16:creationId xmlns:a16="http://schemas.microsoft.com/office/drawing/2014/main" id="{6E345A34-C1C2-FFA1-4D6D-23F39D2A8A41}"/>
              </a:ext>
            </a:extLst>
          </p:cNvPr>
          <p:cNvSpPr/>
          <p:nvPr/>
        </p:nvSpPr>
        <p:spPr>
          <a:xfrm>
            <a:off x="155906" y="4162312"/>
            <a:ext cx="188068" cy="51880"/>
          </a:xfrm>
          <a:prstGeom prst="rightArrow">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D914C5ED-F1B0-6DA0-136D-524356261FF9}"/>
              </a:ext>
            </a:extLst>
          </p:cNvPr>
          <p:cNvSpPr/>
          <p:nvPr/>
        </p:nvSpPr>
        <p:spPr>
          <a:xfrm flipV="1">
            <a:off x="155906" y="4462413"/>
            <a:ext cx="188068" cy="51879"/>
          </a:xfrm>
          <a:prstGeom prst="rightArrow">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971F3CAC-1A10-0683-DA21-38448BE9A5B0}"/>
              </a:ext>
            </a:extLst>
          </p:cNvPr>
          <p:cNvSpPr/>
          <p:nvPr/>
        </p:nvSpPr>
        <p:spPr>
          <a:xfrm flipV="1">
            <a:off x="155906" y="4762513"/>
            <a:ext cx="188068" cy="51879"/>
          </a:xfrm>
          <a:prstGeom prst="rightArrow">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5ECCDF35-549A-5891-8F2E-3C1C8FCDF710}"/>
              </a:ext>
            </a:extLst>
          </p:cNvPr>
          <p:cNvSpPr/>
          <p:nvPr/>
        </p:nvSpPr>
        <p:spPr>
          <a:xfrm>
            <a:off x="155906" y="3510232"/>
            <a:ext cx="188068" cy="51880"/>
          </a:xfrm>
          <a:prstGeom prst="rightArrow">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72D4C46-A53B-258E-34A5-B7391088B2BB}"/>
              </a:ext>
            </a:extLst>
          </p:cNvPr>
          <p:cNvSpPr txBox="1"/>
          <p:nvPr/>
        </p:nvSpPr>
        <p:spPr>
          <a:xfrm>
            <a:off x="3047575" y="6397315"/>
            <a:ext cx="6093672" cy="261610"/>
          </a:xfrm>
          <a:prstGeom prst="rect">
            <a:avLst/>
          </a:prstGeom>
          <a:noFill/>
        </p:spPr>
        <p:txBody>
          <a:bodyPr wrap="square">
            <a:spAutoFit/>
          </a:bodyPr>
          <a:lstStyle/>
          <a:p>
            <a:pPr algn="ctr"/>
            <a:r>
              <a:rPr lang="en-US" sz="1100" b="1" dirty="0">
                <a:solidFill>
                  <a:srgbClr val="0070C0"/>
                </a:solidFill>
              </a:rPr>
              <a:t>* SecOC Security Profile 1 </a:t>
            </a:r>
            <a:r>
              <a:rPr lang="en-US" sz="1100" dirty="0">
                <a:solidFill>
                  <a:srgbClr val="0070C0"/>
                </a:solidFill>
              </a:rPr>
              <a:t>(link in references) </a:t>
            </a:r>
          </a:p>
        </p:txBody>
      </p:sp>
    </p:spTree>
    <p:extLst>
      <p:ext uri="{BB962C8B-B14F-4D97-AF65-F5344CB8AC3E}">
        <p14:creationId xmlns:p14="http://schemas.microsoft.com/office/powerpoint/2010/main" val="32951707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AVCDL Framework</a:t>
            </a:r>
            <a:endParaRPr dirty="0"/>
          </a:p>
        </p:txBody>
      </p:sp>
      <p:pic>
        <p:nvPicPr>
          <p:cNvPr id="4" name="Picture 3">
            <a:extLst>
              <a:ext uri="{FF2B5EF4-FFF2-40B4-BE49-F238E27FC236}">
                <a16:creationId xmlns:a16="http://schemas.microsoft.com/office/drawing/2014/main" id="{8E0A029F-D7B2-2A0E-3B36-DCD5DA8EBD4F}"/>
              </a:ext>
            </a:extLst>
          </p:cNvPr>
          <p:cNvPicPr>
            <a:picLocks noChangeAspect="1"/>
          </p:cNvPicPr>
          <p:nvPr/>
        </p:nvPicPr>
        <p:blipFill>
          <a:blip r:embed="rId3"/>
          <a:stretch>
            <a:fillRect/>
          </a:stretch>
        </p:blipFill>
        <p:spPr>
          <a:xfrm>
            <a:off x="1030224" y="1186547"/>
            <a:ext cx="10128375" cy="5210769"/>
          </a:xfrm>
          <a:prstGeom prst="rect">
            <a:avLst/>
          </a:prstGeom>
        </p:spPr>
      </p:pic>
    </p:spTree>
    <p:extLst>
      <p:ext uri="{BB962C8B-B14F-4D97-AF65-F5344CB8AC3E}">
        <p14:creationId xmlns:p14="http://schemas.microsoft.com/office/powerpoint/2010/main" val="3942404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Introduction</a:t>
            </a:r>
            <a:r>
              <a:rPr lang="en-US" baseline="30000" dirty="0">
                <a:solidFill>
                  <a:srgbClr val="0070C0"/>
                </a:solidFill>
              </a:rPr>
              <a:t> *</a:t>
            </a:r>
            <a:endParaRPr dirty="0"/>
          </a:p>
        </p:txBody>
      </p:sp>
      <p:sp>
        <p:nvSpPr>
          <p:cNvPr id="19" name="TextBox 18">
            <a:extLst>
              <a:ext uri="{FF2B5EF4-FFF2-40B4-BE49-F238E27FC236}">
                <a16:creationId xmlns:a16="http://schemas.microsoft.com/office/drawing/2014/main" id="{A8A5F05A-9560-2F08-36C4-8BF61297F3AC}"/>
              </a:ext>
            </a:extLst>
          </p:cNvPr>
          <p:cNvSpPr txBox="1"/>
          <p:nvPr/>
        </p:nvSpPr>
        <p:spPr>
          <a:xfrm>
            <a:off x="3047575" y="6397315"/>
            <a:ext cx="6093672" cy="261610"/>
          </a:xfrm>
          <a:prstGeom prst="rect">
            <a:avLst/>
          </a:prstGeom>
          <a:noFill/>
        </p:spPr>
        <p:txBody>
          <a:bodyPr wrap="square">
            <a:spAutoFit/>
          </a:bodyPr>
          <a:lstStyle/>
          <a:p>
            <a:pPr algn="ctr"/>
            <a:r>
              <a:rPr lang="en-US" sz="1100" b="1" dirty="0">
                <a:solidFill>
                  <a:srgbClr val="0070C0"/>
                </a:solidFill>
              </a:rPr>
              <a:t>* Questionnaire-checklist-completed </a:t>
            </a:r>
            <a:r>
              <a:rPr lang="en-US" sz="1100" dirty="0">
                <a:solidFill>
                  <a:srgbClr val="0070C0"/>
                </a:solidFill>
              </a:rPr>
              <a:t>(link in references) </a:t>
            </a:r>
          </a:p>
        </p:txBody>
      </p:sp>
      <p:pic>
        <p:nvPicPr>
          <p:cNvPr id="5" name="Picture 4">
            <a:extLst>
              <a:ext uri="{FF2B5EF4-FFF2-40B4-BE49-F238E27FC236}">
                <a16:creationId xmlns:a16="http://schemas.microsoft.com/office/drawing/2014/main" id="{50778D81-6A47-0575-7E53-1BF2F220187A}"/>
              </a:ext>
            </a:extLst>
          </p:cNvPr>
          <p:cNvPicPr>
            <a:picLocks noChangeAspect="1"/>
          </p:cNvPicPr>
          <p:nvPr/>
        </p:nvPicPr>
        <p:blipFill>
          <a:blip r:embed="rId3"/>
          <a:stretch>
            <a:fillRect/>
          </a:stretch>
        </p:blipFill>
        <p:spPr>
          <a:xfrm>
            <a:off x="2650941" y="460684"/>
            <a:ext cx="6886940" cy="5936631"/>
          </a:xfrm>
          <a:prstGeom prst="rect">
            <a:avLst/>
          </a:prstGeom>
        </p:spPr>
      </p:pic>
    </p:spTree>
    <p:extLst>
      <p:ext uri="{BB962C8B-B14F-4D97-AF65-F5344CB8AC3E}">
        <p14:creationId xmlns:p14="http://schemas.microsoft.com/office/powerpoint/2010/main" val="16380578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3358ADC7-F405-4A4A-F8C0-83C8C90929F4}"/>
              </a:ext>
            </a:extLst>
          </p:cNvPr>
          <p:cNvPicPr>
            <a:picLocks noChangeAspect="1"/>
          </p:cNvPicPr>
          <p:nvPr/>
        </p:nvPicPr>
        <p:blipFill>
          <a:blip r:embed="rId3"/>
          <a:stretch>
            <a:fillRect/>
          </a:stretch>
        </p:blipFill>
        <p:spPr>
          <a:xfrm>
            <a:off x="1919581" y="1525354"/>
            <a:ext cx="8349661" cy="4667579"/>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Secure Design Analysis Workflow</a:t>
            </a:r>
            <a:endParaRPr dirty="0"/>
          </a:p>
        </p:txBody>
      </p:sp>
    </p:spTree>
    <p:extLst>
      <p:ext uri="{BB962C8B-B14F-4D97-AF65-F5344CB8AC3E}">
        <p14:creationId xmlns:p14="http://schemas.microsoft.com/office/powerpoint/2010/main" val="33548684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DFCE04EA-38E3-2C76-037F-63578AB84EF1}"/>
              </a:ext>
            </a:extLst>
          </p:cNvPr>
          <p:cNvPicPr>
            <a:picLocks noChangeAspect="1"/>
          </p:cNvPicPr>
          <p:nvPr/>
        </p:nvPicPr>
        <p:blipFill>
          <a:blip r:embed="rId3"/>
          <a:stretch>
            <a:fillRect/>
          </a:stretch>
        </p:blipFill>
        <p:spPr>
          <a:xfrm>
            <a:off x="1919581" y="1525354"/>
            <a:ext cx="5100765" cy="4667579"/>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US" dirty="0"/>
              <a:t>Design Security Analysis</a:t>
            </a:r>
            <a:endParaRPr dirty="0"/>
          </a:p>
        </p:txBody>
      </p:sp>
    </p:spTree>
    <p:extLst>
      <p:ext uri="{BB962C8B-B14F-4D97-AF65-F5344CB8AC3E}">
        <p14:creationId xmlns:p14="http://schemas.microsoft.com/office/powerpoint/2010/main" val="17921730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26ECF655-4FEC-978B-7BF8-DF568B3DD1F1}"/>
              </a:ext>
            </a:extLst>
          </p:cNvPr>
          <p:cNvPicPr>
            <a:picLocks noChangeAspect="1"/>
          </p:cNvPicPr>
          <p:nvPr/>
        </p:nvPicPr>
        <p:blipFill>
          <a:blip r:embed="rId3"/>
          <a:stretch>
            <a:fillRect/>
          </a:stretch>
        </p:blipFill>
        <p:spPr>
          <a:xfrm>
            <a:off x="5926552" y="1525353"/>
            <a:ext cx="4342690" cy="4667579"/>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Attach Security Requirements</a:t>
            </a:r>
            <a:endParaRPr dirty="0"/>
          </a:p>
        </p:txBody>
      </p:sp>
    </p:spTree>
    <p:extLst>
      <p:ext uri="{BB962C8B-B14F-4D97-AF65-F5344CB8AC3E}">
        <p14:creationId xmlns:p14="http://schemas.microsoft.com/office/powerpoint/2010/main" val="38553837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A42EFE68-5FD2-5BF8-8F13-97FDDBD1CAA6}"/>
              </a:ext>
            </a:extLst>
          </p:cNvPr>
          <p:cNvPicPr>
            <a:picLocks noChangeAspect="1"/>
          </p:cNvPicPr>
          <p:nvPr/>
        </p:nvPicPr>
        <p:blipFill>
          <a:blip r:embed="rId3"/>
          <a:stretch>
            <a:fillRect/>
          </a:stretch>
        </p:blipFill>
        <p:spPr>
          <a:xfrm>
            <a:off x="2208212" y="1337306"/>
            <a:ext cx="7772400" cy="5060010"/>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Why Bother?</a:t>
            </a:r>
            <a:endParaRPr dirty="0"/>
          </a:p>
        </p:txBody>
      </p:sp>
    </p:spTree>
    <p:extLst>
      <p:ext uri="{BB962C8B-B14F-4D97-AF65-F5344CB8AC3E}">
        <p14:creationId xmlns:p14="http://schemas.microsoft.com/office/powerpoint/2010/main" val="36495900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Overall Dependencies</a:t>
            </a:r>
            <a:endParaRPr dirty="0"/>
          </a:p>
        </p:txBody>
      </p:sp>
      <p:pic>
        <p:nvPicPr>
          <p:cNvPr id="3" name="Picture 2">
            <a:extLst>
              <a:ext uri="{FF2B5EF4-FFF2-40B4-BE49-F238E27FC236}">
                <a16:creationId xmlns:a16="http://schemas.microsoft.com/office/drawing/2014/main" id="{DA106B0D-EAA6-8322-39F9-4F80E37E3FD9}"/>
              </a:ext>
            </a:extLst>
          </p:cNvPr>
          <p:cNvPicPr>
            <a:picLocks noChangeAspect="1"/>
          </p:cNvPicPr>
          <p:nvPr/>
        </p:nvPicPr>
        <p:blipFill>
          <a:blip r:embed="rId3"/>
          <a:stretch>
            <a:fillRect/>
          </a:stretch>
        </p:blipFill>
        <p:spPr>
          <a:xfrm>
            <a:off x="2208212" y="1119837"/>
            <a:ext cx="7772400" cy="5478615"/>
          </a:xfrm>
          <a:prstGeom prst="rect">
            <a:avLst/>
          </a:prstGeom>
        </p:spPr>
      </p:pic>
    </p:spTree>
    <p:extLst>
      <p:ext uri="{BB962C8B-B14F-4D97-AF65-F5344CB8AC3E}">
        <p14:creationId xmlns:p14="http://schemas.microsoft.com/office/powerpoint/2010/main" val="38612264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7475F835-4E68-E6CB-D496-8B357663D6E8}"/>
              </a:ext>
            </a:extLst>
          </p:cNvPr>
          <p:cNvPicPr>
            <a:picLocks noChangeAspect="1"/>
          </p:cNvPicPr>
          <p:nvPr/>
        </p:nvPicPr>
        <p:blipFill>
          <a:blip r:embed="rId3"/>
          <a:stretch>
            <a:fillRect/>
          </a:stretch>
        </p:blipFill>
        <p:spPr>
          <a:xfrm>
            <a:off x="1488523" y="985083"/>
            <a:ext cx="9211777" cy="5769196"/>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Cybersecurity Requirements-related Guidance Documents</a:t>
            </a:r>
            <a:endParaRPr dirty="0"/>
          </a:p>
        </p:txBody>
      </p:sp>
    </p:spTree>
    <p:extLst>
      <p:ext uri="{BB962C8B-B14F-4D97-AF65-F5344CB8AC3E}">
        <p14:creationId xmlns:p14="http://schemas.microsoft.com/office/powerpoint/2010/main" val="30275952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Unit Testing and Verification Activities</a:t>
            </a:r>
            <a:endParaRPr dirty="0"/>
          </a:p>
        </p:txBody>
      </p:sp>
      <p:pic>
        <p:nvPicPr>
          <p:cNvPr id="4" name="Picture 3">
            <a:extLst>
              <a:ext uri="{FF2B5EF4-FFF2-40B4-BE49-F238E27FC236}">
                <a16:creationId xmlns:a16="http://schemas.microsoft.com/office/drawing/2014/main" id="{BA5B4E20-46EB-ACA6-D7D3-86395629D590}"/>
              </a:ext>
            </a:extLst>
          </p:cNvPr>
          <p:cNvPicPr>
            <a:picLocks noChangeAspect="1"/>
          </p:cNvPicPr>
          <p:nvPr/>
        </p:nvPicPr>
        <p:blipFill>
          <a:blip r:embed="rId3"/>
          <a:stretch>
            <a:fillRect/>
          </a:stretch>
        </p:blipFill>
        <p:spPr>
          <a:xfrm>
            <a:off x="2208212" y="1340574"/>
            <a:ext cx="7772400" cy="5056742"/>
          </a:xfrm>
          <a:prstGeom prst="rect">
            <a:avLst/>
          </a:prstGeom>
        </p:spPr>
      </p:pic>
    </p:spTree>
    <p:extLst>
      <p:ext uri="{BB962C8B-B14F-4D97-AF65-F5344CB8AC3E}">
        <p14:creationId xmlns:p14="http://schemas.microsoft.com/office/powerpoint/2010/main" val="20706842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Cybersecurity Requirements to Cybersecurity Tests</a:t>
            </a:r>
            <a:endParaRPr dirty="0"/>
          </a:p>
        </p:txBody>
      </p:sp>
      <p:pic>
        <p:nvPicPr>
          <p:cNvPr id="3" name="Picture 2">
            <a:extLst>
              <a:ext uri="{FF2B5EF4-FFF2-40B4-BE49-F238E27FC236}">
                <a16:creationId xmlns:a16="http://schemas.microsoft.com/office/drawing/2014/main" id="{F86E4422-8562-774B-633B-2CB26E5537EB}"/>
              </a:ext>
            </a:extLst>
          </p:cNvPr>
          <p:cNvPicPr>
            <a:picLocks noChangeAspect="1"/>
          </p:cNvPicPr>
          <p:nvPr/>
        </p:nvPicPr>
        <p:blipFill>
          <a:blip r:embed="rId3"/>
          <a:stretch>
            <a:fillRect/>
          </a:stretch>
        </p:blipFill>
        <p:spPr>
          <a:xfrm>
            <a:off x="2208212" y="1524368"/>
            <a:ext cx="7772400" cy="4872948"/>
          </a:xfrm>
          <a:prstGeom prst="rect">
            <a:avLst/>
          </a:prstGeom>
        </p:spPr>
      </p:pic>
    </p:spTree>
    <p:extLst>
      <p:ext uri="{BB962C8B-B14F-4D97-AF65-F5344CB8AC3E}">
        <p14:creationId xmlns:p14="http://schemas.microsoft.com/office/powerpoint/2010/main" val="21903291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13" name="Picture 12">
            <a:extLst>
              <a:ext uri="{FF2B5EF4-FFF2-40B4-BE49-F238E27FC236}">
                <a16:creationId xmlns:a16="http://schemas.microsoft.com/office/drawing/2014/main" id="{CE333A14-E7C9-E451-2D37-ED437E5752C2}"/>
              </a:ext>
            </a:extLst>
          </p:cNvPr>
          <p:cNvPicPr>
            <a:picLocks noChangeAspect="1"/>
          </p:cNvPicPr>
          <p:nvPr/>
        </p:nvPicPr>
        <p:blipFill>
          <a:blip r:embed="rId3"/>
          <a:stretch>
            <a:fillRect/>
          </a:stretch>
        </p:blipFill>
        <p:spPr>
          <a:xfrm>
            <a:off x="168770" y="1742010"/>
            <a:ext cx="2851940" cy="3690745"/>
          </a:xfrm>
          <a:prstGeom prst="rect">
            <a:avLst/>
          </a:prstGeom>
          <a:ln w="12700">
            <a:solidFill>
              <a:schemeClr val="tx1"/>
            </a:solidFill>
          </a:ln>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9D4FA979-934A-0D5C-1E2E-6256D2A581ED}"/>
              </a:ext>
            </a:extLst>
          </p:cNvPr>
          <p:cNvPicPr>
            <a:picLocks noChangeAspect="1"/>
          </p:cNvPicPr>
          <p:nvPr/>
        </p:nvPicPr>
        <p:blipFill>
          <a:blip r:embed="rId4"/>
          <a:stretch>
            <a:fillRect/>
          </a:stretch>
        </p:blipFill>
        <p:spPr>
          <a:xfrm>
            <a:off x="3163727" y="1742011"/>
            <a:ext cx="2851940" cy="3690745"/>
          </a:xfrm>
          <a:prstGeom prst="rect">
            <a:avLst/>
          </a:prstGeom>
          <a:ln w="12700">
            <a:solidFill>
              <a:schemeClr val="tx1"/>
            </a:solidFill>
          </a:ln>
          <a:effectLst>
            <a:outerShdw blurRad="50800" dist="38100" dir="2700000" algn="tl" rotWithShape="0">
              <a:prstClr val="black">
                <a:alpha val="40000"/>
              </a:prstClr>
            </a:outerShdw>
          </a:effectLst>
        </p:spPr>
      </p:pic>
      <p:sp>
        <p:nvSpPr>
          <p:cNvPr id="1199" name="Google Shape;1199;p156"/>
          <p:cNvSpPr txBox="1">
            <a:spLocks noGrp="1"/>
          </p:cNvSpPr>
          <p:nvPr>
            <p:ph type="title"/>
          </p:nvPr>
        </p:nvSpPr>
        <p:spPr>
          <a:xfrm>
            <a:off x="455618" y="480021"/>
            <a:ext cx="11277833" cy="524399"/>
          </a:xfrm>
          <a:prstGeom prst="rect">
            <a:avLst/>
          </a:prstGeom>
        </p:spPr>
        <p:txBody>
          <a:bodyPr spcFirstLastPara="1" wrap="square" lIns="0" tIns="0" rIns="0" bIns="0" anchor="ctr" anchorCtr="0">
            <a:noAutofit/>
          </a:bodyPr>
          <a:lstStyle/>
          <a:p>
            <a:pPr>
              <a:lnSpc>
                <a:spcPct val="100000"/>
              </a:lnSpc>
            </a:pPr>
            <a:r>
              <a:rPr lang="en-US" dirty="0"/>
              <a:t>Further Reading</a:t>
            </a:r>
          </a:p>
        </p:txBody>
      </p:sp>
      <p:pic>
        <p:nvPicPr>
          <p:cNvPr id="3" name="Picture 2">
            <a:extLst>
              <a:ext uri="{FF2B5EF4-FFF2-40B4-BE49-F238E27FC236}">
                <a16:creationId xmlns:a16="http://schemas.microsoft.com/office/drawing/2014/main" id="{572D045B-C268-51E4-0A23-E109085E5496}"/>
              </a:ext>
            </a:extLst>
          </p:cNvPr>
          <p:cNvPicPr>
            <a:picLocks noChangeAspect="1"/>
          </p:cNvPicPr>
          <p:nvPr/>
        </p:nvPicPr>
        <p:blipFill>
          <a:blip r:embed="rId5"/>
          <a:stretch>
            <a:fillRect/>
          </a:stretch>
        </p:blipFill>
        <p:spPr>
          <a:xfrm>
            <a:off x="6158684" y="1742011"/>
            <a:ext cx="2851940" cy="3690745"/>
          </a:xfrm>
          <a:prstGeom prst="rect">
            <a:avLst/>
          </a:prstGeom>
          <a:ln w="12700">
            <a:solidFill>
              <a:schemeClr val="tx1"/>
            </a:solidFill>
          </a:ln>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5D032220-7334-21E2-84FC-F5575B965649}"/>
              </a:ext>
            </a:extLst>
          </p:cNvPr>
          <p:cNvPicPr>
            <a:picLocks noChangeAspect="1"/>
          </p:cNvPicPr>
          <p:nvPr/>
        </p:nvPicPr>
        <p:blipFill>
          <a:blip r:embed="rId6"/>
          <a:stretch>
            <a:fillRect/>
          </a:stretch>
        </p:blipFill>
        <p:spPr>
          <a:xfrm>
            <a:off x="9153642" y="1742012"/>
            <a:ext cx="2851940" cy="3690747"/>
          </a:xfrm>
          <a:prstGeom prst="rect">
            <a:avLst/>
          </a:prstGeom>
          <a:ln w="12700">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685550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AVCDL on GitHub</a:t>
            </a:r>
            <a:endParaRPr dirty="0"/>
          </a:p>
        </p:txBody>
      </p:sp>
      <p:sp>
        <p:nvSpPr>
          <p:cNvPr id="2" name="Rectangle 1">
            <a:extLst>
              <a:ext uri="{FF2B5EF4-FFF2-40B4-BE49-F238E27FC236}">
                <a16:creationId xmlns:a16="http://schemas.microsoft.com/office/drawing/2014/main" id="{4038D5AC-F2CE-EEDF-F93C-BC5BEDC13283}"/>
              </a:ext>
            </a:extLst>
          </p:cNvPr>
          <p:cNvSpPr/>
          <p:nvPr/>
        </p:nvSpPr>
        <p:spPr>
          <a:xfrm>
            <a:off x="6476383" y="522829"/>
            <a:ext cx="5256824" cy="400110"/>
          </a:xfrm>
          <a:prstGeom prst="rect">
            <a:avLst/>
          </a:prstGeom>
        </p:spPr>
        <p:txBody>
          <a:bodyPr wrap="square">
            <a:spAutoFit/>
          </a:bodyPr>
          <a:lstStyle/>
          <a:p>
            <a:pPr algn="r">
              <a:spcAft>
                <a:spcPts val="1200"/>
              </a:spcAft>
            </a:pPr>
            <a:r>
              <a:rPr lang="en-US" sz="2000" b="1" dirty="0">
                <a:solidFill>
                  <a:srgbClr val="0070C0"/>
                </a:solidFill>
                <a:latin typeface="Courier New" panose="02070309020205020404" pitchFamily="49" charset="0"/>
                <a:cs typeface="Courier New" panose="02070309020205020404" pitchFamily="49" charset="0"/>
              </a:rPr>
              <a:t>https://github.com/nutonomy/AVCDL </a:t>
            </a:r>
          </a:p>
        </p:txBody>
      </p:sp>
      <p:pic>
        <p:nvPicPr>
          <p:cNvPr id="5" name="Picture 4">
            <a:extLst>
              <a:ext uri="{FF2B5EF4-FFF2-40B4-BE49-F238E27FC236}">
                <a16:creationId xmlns:a16="http://schemas.microsoft.com/office/drawing/2014/main" id="{591B9DF4-68DC-A886-45C2-BCA27E1CF7C1}"/>
              </a:ext>
            </a:extLst>
          </p:cNvPr>
          <p:cNvPicPr>
            <a:picLocks noChangeAspect="1"/>
          </p:cNvPicPr>
          <p:nvPr/>
        </p:nvPicPr>
        <p:blipFill>
          <a:blip r:embed="rId3"/>
          <a:stretch>
            <a:fillRect/>
          </a:stretch>
        </p:blipFill>
        <p:spPr>
          <a:xfrm>
            <a:off x="2017744" y="985083"/>
            <a:ext cx="8153335" cy="5778453"/>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90888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Introduction</a:t>
            </a:r>
            <a:r>
              <a:rPr lang="en-US" baseline="30000" dirty="0">
                <a:solidFill>
                  <a:srgbClr val="0070C0"/>
                </a:solidFill>
              </a:rPr>
              <a:t> *</a:t>
            </a:r>
            <a:endParaRPr dirty="0"/>
          </a:p>
        </p:txBody>
      </p:sp>
      <p:sp>
        <p:nvSpPr>
          <p:cNvPr id="19" name="TextBox 18">
            <a:extLst>
              <a:ext uri="{FF2B5EF4-FFF2-40B4-BE49-F238E27FC236}">
                <a16:creationId xmlns:a16="http://schemas.microsoft.com/office/drawing/2014/main" id="{A8A5F05A-9560-2F08-36C4-8BF61297F3AC}"/>
              </a:ext>
            </a:extLst>
          </p:cNvPr>
          <p:cNvSpPr txBox="1"/>
          <p:nvPr/>
        </p:nvSpPr>
        <p:spPr>
          <a:xfrm>
            <a:off x="3047575" y="6397315"/>
            <a:ext cx="6093672" cy="261610"/>
          </a:xfrm>
          <a:prstGeom prst="rect">
            <a:avLst/>
          </a:prstGeom>
          <a:noFill/>
        </p:spPr>
        <p:txBody>
          <a:bodyPr wrap="square">
            <a:spAutoFit/>
          </a:bodyPr>
          <a:lstStyle/>
          <a:p>
            <a:pPr algn="ctr"/>
            <a:r>
              <a:rPr lang="en-US" sz="1100" b="1" dirty="0">
                <a:solidFill>
                  <a:srgbClr val="0070C0"/>
                </a:solidFill>
              </a:rPr>
              <a:t>* Three_mystery_boxes </a:t>
            </a:r>
            <a:r>
              <a:rPr lang="en-US" sz="1100" dirty="0">
                <a:solidFill>
                  <a:srgbClr val="0070C0"/>
                </a:solidFill>
              </a:rPr>
              <a:t>(link in references) </a:t>
            </a:r>
          </a:p>
        </p:txBody>
      </p:sp>
      <p:pic>
        <p:nvPicPr>
          <p:cNvPr id="3" name="Picture 2">
            <a:extLst>
              <a:ext uri="{FF2B5EF4-FFF2-40B4-BE49-F238E27FC236}">
                <a16:creationId xmlns:a16="http://schemas.microsoft.com/office/drawing/2014/main" id="{3AEB5C22-9CD3-1829-0A2C-D8224CCE22EA}"/>
              </a:ext>
            </a:extLst>
          </p:cNvPr>
          <p:cNvPicPr>
            <a:picLocks noChangeAspect="1"/>
          </p:cNvPicPr>
          <p:nvPr/>
        </p:nvPicPr>
        <p:blipFill>
          <a:blip r:embed="rId3"/>
          <a:stretch>
            <a:fillRect/>
          </a:stretch>
        </p:blipFill>
        <p:spPr>
          <a:xfrm>
            <a:off x="2791358" y="985083"/>
            <a:ext cx="6606105" cy="5412231"/>
          </a:xfrm>
          <a:prstGeom prst="rect">
            <a:avLst/>
          </a:prstGeom>
        </p:spPr>
      </p:pic>
    </p:spTree>
    <p:extLst>
      <p:ext uri="{BB962C8B-B14F-4D97-AF65-F5344CB8AC3E}">
        <p14:creationId xmlns:p14="http://schemas.microsoft.com/office/powerpoint/2010/main" val="25481325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7" y="460684"/>
            <a:ext cx="11277833" cy="524399"/>
          </a:xfrm>
          <a:prstGeom prst="rect">
            <a:avLst/>
          </a:prstGeom>
        </p:spPr>
        <p:txBody>
          <a:bodyPr spcFirstLastPara="1" wrap="square" lIns="0" tIns="0" rIns="0" bIns="0" anchor="ctr" anchorCtr="0">
            <a:noAutofit/>
          </a:bodyPr>
          <a:lstStyle/>
          <a:p>
            <a:pPr>
              <a:lnSpc>
                <a:spcPct val="100000"/>
              </a:lnSpc>
            </a:pPr>
            <a:r>
              <a:rPr lang="en" dirty="0"/>
              <a:t>Next Steps</a:t>
            </a:r>
            <a:endParaRPr dirty="0"/>
          </a:p>
        </p:txBody>
      </p:sp>
      <p:pic>
        <p:nvPicPr>
          <p:cNvPr id="7" name="Picture 6">
            <a:extLst>
              <a:ext uri="{FF2B5EF4-FFF2-40B4-BE49-F238E27FC236}">
                <a16:creationId xmlns:a16="http://schemas.microsoft.com/office/drawing/2014/main" id="{C52B1944-9D2E-B660-DF63-98B36A597D37}"/>
              </a:ext>
            </a:extLst>
          </p:cNvPr>
          <p:cNvPicPr>
            <a:picLocks noChangeAspect="1"/>
          </p:cNvPicPr>
          <p:nvPr/>
        </p:nvPicPr>
        <p:blipFill>
          <a:blip r:embed="rId3"/>
          <a:stretch>
            <a:fillRect/>
          </a:stretch>
        </p:blipFill>
        <p:spPr>
          <a:xfrm>
            <a:off x="741952" y="326959"/>
            <a:ext cx="10704920" cy="6204081"/>
          </a:xfrm>
          <a:prstGeom prst="rect">
            <a:avLst/>
          </a:prstGeom>
          <a:effectLst/>
        </p:spPr>
      </p:pic>
    </p:spTree>
    <p:extLst>
      <p:ext uri="{BB962C8B-B14F-4D97-AF65-F5344CB8AC3E}">
        <p14:creationId xmlns:p14="http://schemas.microsoft.com/office/powerpoint/2010/main" val="39623094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47"/>
          <p:cNvSpPr txBox="1">
            <a:spLocks noGrp="1"/>
          </p:cNvSpPr>
          <p:nvPr>
            <p:ph type="title"/>
          </p:nvPr>
        </p:nvSpPr>
        <p:spPr>
          <a:xfrm>
            <a:off x="455617" y="460684"/>
            <a:ext cx="11277590" cy="524399"/>
          </a:xfrm>
          <a:prstGeom prst="rect">
            <a:avLst/>
          </a:prstGeom>
        </p:spPr>
        <p:txBody>
          <a:bodyPr spcFirstLastPara="1" wrap="square" lIns="0" tIns="0" rIns="0" bIns="0" anchor="ctr" anchorCtr="0">
            <a:noAutofit/>
          </a:bodyPr>
          <a:lstStyle/>
          <a:p>
            <a:pPr>
              <a:lnSpc>
                <a:spcPct val="100000"/>
              </a:lnSpc>
            </a:pPr>
            <a:r>
              <a:rPr lang="en" dirty="0"/>
              <a:t>References (1 of 2)</a:t>
            </a:r>
            <a:endParaRPr dirty="0"/>
          </a:p>
        </p:txBody>
      </p:sp>
      <p:sp>
        <p:nvSpPr>
          <p:cNvPr id="6" name="Google Shape;879;p147">
            <a:extLst>
              <a:ext uri="{FF2B5EF4-FFF2-40B4-BE49-F238E27FC236}">
                <a16:creationId xmlns:a16="http://schemas.microsoft.com/office/drawing/2014/main" id="{62E5AFC2-2A26-CB49-B6DE-929E6E719FC5}"/>
              </a:ext>
            </a:extLst>
          </p:cNvPr>
          <p:cNvSpPr txBox="1">
            <a:spLocks/>
          </p:cNvSpPr>
          <p:nvPr/>
        </p:nvSpPr>
        <p:spPr>
          <a:xfrm>
            <a:off x="455617" y="1146448"/>
            <a:ext cx="11277592" cy="5047536"/>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marR="0" lvl="0" indent="-228600" algn="l" rtl="0">
              <a:lnSpc>
                <a:spcPct val="100000"/>
              </a:lnSpc>
              <a:spcBef>
                <a:spcPts val="180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lnSpc>
                <a:spcPct val="100000"/>
              </a:lnSpc>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6pPr>
            <a:lvl7pPr marL="3200400" marR="0" lvl="6"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7pPr>
            <a:lvl8pPr marL="3657600" marR="0" lvl="7"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8pPr>
            <a:lvl9pPr marL="4114800" marR="0" lvl="8"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9pPr>
          </a:lstStyle>
          <a:p>
            <a:pPr marL="0" indent="0">
              <a:spcBef>
                <a:spcPts val="0"/>
              </a:spcBef>
              <a:spcAft>
                <a:spcPts val="1200"/>
              </a:spcAft>
            </a:pPr>
            <a:r>
              <a:rPr lang="en-US" b="1" dirty="0">
                <a:latin typeface="Roboto" panose="02000000000000000000" pitchFamily="2" charset="0"/>
                <a:ea typeface="Roboto" panose="02000000000000000000" pitchFamily="2" charset="0"/>
                <a:cs typeface="Courier New" panose="02070309020205020404" pitchFamily="49" charset="0"/>
              </a:rPr>
              <a:t>AVCDL (primary document)</a:t>
            </a:r>
          </a:p>
          <a:p>
            <a:pPr marL="0" indent="0">
              <a:spcBef>
                <a:spcPts val="0"/>
              </a:spcBef>
              <a:spcAft>
                <a:spcPts val="1200"/>
              </a:spcAft>
            </a:pPr>
            <a:r>
              <a:rPr lang="en-US" b="1" dirty="0"/>
              <a:t>Security Requirements Taxonomy (AVCDL secondary document)</a:t>
            </a:r>
          </a:p>
          <a:p>
            <a:pPr marL="0" indent="0">
              <a:spcBef>
                <a:spcPts val="0"/>
              </a:spcBef>
              <a:spcAft>
                <a:spcPts val="1200"/>
              </a:spcAft>
            </a:pPr>
            <a:r>
              <a:rPr lang="en-US" b="1" dirty="0"/>
              <a:t>Product-level Security Requirements (AVCDL secondary document)</a:t>
            </a:r>
          </a:p>
          <a:p>
            <a:pPr marL="0" indent="0">
              <a:spcBef>
                <a:spcPts val="0"/>
              </a:spcBef>
              <a:spcAft>
                <a:spcPts val="1200"/>
              </a:spcAft>
            </a:pPr>
            <a:r>
              <a:rPr lang="en-US" b="1" dirty="0"/>
              <a:t>Element Cybersecurity Relevancy (AVCDL secondary document)</a:t>
            </a:r>
          </a:p>
          <a:p>
            <a:pPr marL="0" indent="0">
              <a:spcBef>
                <a:spcPts val="0"/>
              </a:spcBef>
              <a:spcAft>
                <a:spcPts val="1200"/>
              </a:spcAft>
            </a:pPr>
            <a:r>
              <a:rPr lang="en-US" b="1" dirty="0"/>
              <a:t>Design Showing Security Considerations (AVCDL secondary document)</a:t>
            </a:r>
          </a:p>
          <a:p>
            <a:pPr marL="0" indent="0">
              <a:spcBef>
                <a:spcPts val="0"/>
              </a:spcBef>
              <a:spcAft>
                <a:spcPts val="1200"/>
              </a:spcAft>
            </a:pPr>
            <a:r>
              <a:rPr lang="en-US" b="1" dirty="0"/>
              <a:t>Fuzz Testing Report (AVCDL secondary document)</a:t>
            </a:r>
          </a:p>
          <a:p>
            <a:pPr marL="0" indent="0">
              <a:spcBef>
                <a:spcPts val="0"/>
              </a:spcBef>
              <a:spcAft>
                <a:spcPts val="1200"/>
              </a:spcAft>
            </a:pPr>
            <a:r>
              <a:rPr lang="en-US" b="1" dirty="0"/>
              <a:t>Penetration Testing Report (AVCDL secondary document)</a:t>
            </a:r>
          </a:p>
          <a:p>
            <a:pPr marL="0" indent="0">
              <a:spcBef>
                <a:spcPts val="0"/>
              </a:spcBef>
              <a:spcAft>
                <a:spcPts val="1200"/>
              </a:spcAft>
            </a:pPr>
            <a:r>
              <a:rPr lang="en-US" b="1" dirty="0"/>
              <a:t>cybersecurity requirements per taxonomy.xlsx (AVCDL workbook)</a:t>
            </a:r>
          </a:p>
          <a:p>
            <a:pPr marL="0" indent="0">
              <a:spcBef>
                <a:spcPts val="0"/>
              </a:spcBef>
            </a:pPr>
            <a:r>
              <a:rPr lang="en-US" b="1" dirty="0"/>
              <a:t>INCOSE Requirements Working Group</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3"/>
              </a:rPr>
              <a:t>https://www.incose.org/2021-redesign/working-groups-v1/requirements</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t>Non-functional requirement</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4"/>
              </a:rPr>
              <a:t>https://en.wikipedia.org/wiki/Non-functional_requirement</a:t>
            </a:r>
            <a:r>
              <a:rPr lang="en-US" sz="140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35131080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47"/>
          <p:cNvSpPr txBox="1">
            <a:spLocks noGrp="1"/>
          </p:cNvSpPr>
          <p:nvPr>
            <p:ph type="title"/>
          </p:nvPr>
        </p:nvSpPr>
        <p:spPr>
          <a:xfrm>
            <a:off x="455617" y="460684"/>
            <a:ext cx="11277590" cy="524399"/>
          </a:xfrm>
          <a:prstGeom prst="rect">
            <a:avLst/>
          </a:prstGeom>
        </p:spPr>
        <p:txBody>
          <a:bodyPr spcFirstLastPara="1" wrap="square" lIns="0" tIns="0" rIns="0" bIns="0" anchor="ctr" anchorCtr="0">
            <a:noAutofit/>
          </a:bodyPr>
          <a:lstStyle/>
          <a:p>
            <a:pPr>
              <a:lnSpc>
                <a:spcPct val="100000"/>
              </a:lnSpc>
            </a:pPr>
            <a:r>
              <a:rPr lang="en" dirty="0"/>
              <a:t>References (2 of 2)</a:t>
            </a:r>
            <a:endParaRPr dirty="0"/>
          </a:p>
        </p:txBody>
      </p:sp>
      <p:sp>
        <p:nvSpPr>
          <p:cNvPr id="6" name="Google Shape;879;p147">
            <a:extLst>
              <a:ext uri="{FF2B5EF4-FFF2-40B4-BE49-F238E27FC236}">
                <a16:creationId xmlns:a16="http://schemas.microsoft.com/office/drawing/2014/main" id="{62E5AFC2-2A26-CB49-B6DE-929E6E719FC5}"/>
              </a:ext>
            </a:extLst>
          </p:cNvPr>
          <p:cNvSpPr txBox="1">
            <a:spLocks/>
          </p:cNvSpPr>
          <p:nvPr/>
        </p:nvSpPr>
        <p:spPr>
          <a:xfrm>
            <a:off x="455617" y="1146448"/>
            <a:ext cx="11277592" cy="5139869"/>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marR="0" lvl="0" indent="-228600" algn="l" rtl="0">
              <a:lnSpc>
                <a:spcPct val="100000"/>
              </a:lnSpc>
              <a:spcBef>
                <a:spcPts val="180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lnSpc>
                <a:spcPct val="100000"/>
              </a:lnSpc>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6pPr>
            <a:lvl7pPr marL="3200400" marR="0" lvl="6"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7pPr>
            <a:lvl8pPr marL="3657600" marR="0" lvl="7"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8pPr>
            <a:lvl9pPr marL="4114800" marR="0" lvl="8"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9pPr>
          </a:lstStyle>
          <a:p>
            <a:pPr marL="0" indent="0">
              <a:spcBef>
                <a:spcPts val="0"/>
              </a:spcBef>
            </a:pPr>
            <a:r>
              <a:rPr lang="en-US" b="1" dirty="0"/>
              <a:t>Functional requirement</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3"/>
              </a:rPr>
              <a:t>https://en.wikipedia.org/wiki/Functional_requirement</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t>Nonfunctional Requirements</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4"/>
              </a:rPr>
              <a:t>https://scaledagileframework.com/nonfunctional-requirements/</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t>Tree Swing Cartoon Pictures (early versions)</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5"/>
              </a:rPr>
              <a:t>https://www.businessballs.com/amusement-stress-relief/tree-swing-cartoon-pictures-early-versions/</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t>File:Questionnaire-checklist-completed.png</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6"/>
              </a:rPr>
              <a:t>https://commons.wikimedia.org/wiki/File:Questionnaire-checklist-completed.png</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t>File:Three mystery boxes.jpg</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7"/>
              </a:rPr>
              <a:t>https://commons.wikimedia.org/wiki/File:Three_mystery_boxes.jpg</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t>Specification of Secure Onboard Communication Protocol</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8"/>
              </a:rPr>
              <a:t>https://www.autosar.org/fileadmin/standards/R20-11/FO/AUTOSAR_PRS_SecOcProtocol.pdf</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t>ISO/IEC 25010:2011Systems and software engineering - Systems and software Quality Requirements and Evaluation (SQuaRE) – System and software quality models</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9"/>
              </a:rPr>
              <a:t>https://www.iso.org/standard/35733.html</a:t>
            </a:r>
            <a:r>
              <a:rPr lang="en-US" sz="140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164498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6" name="Picture 5">
            <a:extLst>
              <a:ext uri="{FF2B5EF4-FFF2-40B4-BE49-F238E27FC236}">
                <a16:creationId xmlns:a16="http://schemas.microsoft.com/office/drawing/2014/main" id="{1E4A2740-31D9-F52E-E0D7-998575C1E49B}"/>
              </a:ext>
            </a:extLst>
          </p:cNvPr>
          <p:cNvPicPr>
            <a:picLocks noChangeAspect="1"/>
          </p:cNvPicPr>
          <p:nvPr/>
        </p:nvPicPr>
        <p:blipFill>
          <a:blip r:embed="rId3"/>
          <a:stretch>
            <a:fillRect/>
          </a:stretch>
        </p:blipFill>
        <p:spPr>
          <a:xfrm>
            <a:off x="2208212" y="1337306"/>
            <a:ext cx="7772400" cy="5060010"/>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Functional Requirements to Development Tasks</a:t>
            </a:r>
            <a:endParaRPr dirty="0"/>
          </a:p>
        </p:txBody>
      </p:sp>
    </p:spTree>
    <p:extLst>
      <p:ext uri="{BB962C8B-B14F-4D97-AF65-F5344CB8AC3E}">
        <p14:creationId xmlns:p14="http://schemas.microsoft.com/office/powerpoint/2010/main" val="1833699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5" name="Picture 4">
            <a:extLst>
              <a:ext uri="{FF2B5EF4-FFF2-40B4-BE49-F238E27FC236}">
                <a16:creationId xmlns:a16="http://schemas.microsoft.com/office/drawing/2014/main" id="{513A281D-B318-04C3-4DE1-D0CFE060065C}"/>
              </a:ext>
            </a:extLst>
          </p:cNvPr>
          <p:cNvPicPr>
            <a:picLocks noChangeAspect="1"/>
          </p:cNvPicPr>
          <p:nvPr/>
        </p:nvPicPr>
        <p:blipFill>
          <a:blip r:embed="rId3"/>
          <a:stretch>
            <a:fillRect/>
          </a:stretch>
        </p:blipFill>
        <p:spPr>
          <a:xfrm>
            <a:off x="453343" y="1128410"/>
            <a:ext cx="11277833" cy="4689792"/>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Functional and Non-functional Requirements</a:t>
            </a:r>
            <a:endParaRPr dirty="0"/>
          </a:p>
        </p:txBody>
      </p:sp>
    </p:spTree>
    <p:extLst>
      <p:ext uri="{BB962C8B-B14F-4D97-AF65-F5344CB8AC3E}">
        <p14:creationId xmlns:p14="http://schemas.microsoft.com/office/powerpoint/2010/main" val="3866553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920FC285-AC20-6E48-450C-2CD6D36D2377}"/>
              </a:ext>
            </a:extLst>
          </p:cNvPr>
          <p:cNvPicPr>
            <a:picLocks noChangeAspect="1"/>
          </p:cNvPicPr>
          <p:nvPr/>
        </p:nvPicPr>
        <p:blipFill>
          <a:blip r:embed="rId3"/>
          <a:stretch>
            <a:fillRect/>
          </a:stretch>
        </p:blipFill>
        <p:spPr>
          <a:xfrm>
            <a:off x="453343" y="1128410"/>
            <a:ext cx="11277833" cy="4689792"/>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Functional and Non-functional Requirements</a:t>
            </a:r>
            <a:endParaRPr dirty="0"/>
          </a:p>
        </p:txBody>
      </p:sp>
    </p:spTree>
    <p:extLst>
      <p:ext uri="{BB962C8B-B14F-4D97-AF65-F5344CB8AC3E}">
        <p14:creationId xmlns:p14="http://schemas.microsoft.com/office/powerpoint/2010/main" val="3582909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9" name="Picture 8">
            <a:extLst>
              <a:ext uri="{FF2B5EF4-FFF2-40B4-BE49-F238E27FC236}">
                <a16:creationId xmlns:a16="http://schemas.microsoft.com/office/drawing/2014/main" id="{A2B9FD61-877D-BF42-0E20-0136E015F228}"/>
              </a:ext>
            </a:extLst>
          </p:cNvPr>
          <p:cNvPicPr>
            <a:picLocks noChangeAspect="1"/>
          </p:cNvPicPr>
          <p:nvPr/>
        </p:nvPicPr>
        <p:blipFill>
          <a:blip r:embed="rId3"/>
          <a:stretch>
            <a:fillRect/>
          </a:stretch>
        </p:blipFill>
        <p:spPr>
          <a:xfrm>
            <a:off x="453343" y="1128410"/>
            <a:ext cx="11277833" cy="4689792"/>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Functional and Non-functional Requirements</a:t>
            </a:r>
            <a:endParaRPr dirty="0"/>
          </a:p>
        </p:txBody>
      </p:sp>
    </p:spTree>
    <p:extLst>
      <p:ext uri="{BB962C8B-B14F-4D97-AF65-F5344CB8AC3E}">
        <p14:creationId xmlns:p14="http://schemas.microsoft.com/office/powerpoint/2010/main" val="1337206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7" name="Picture 6">
            <a:extLst>
              <a:ext uri="{FF2B5EF4-FFF2-40B4-BE49-F238E27FC236}">
                <a16:creationId xmlns:a16="http://schemas.microsoft.com/office/drawing/2014/main" id="{24D4BE06-2FA5-7942-8191-6CAAADD20AAB}"/>
              </a:ext>
            </a:extLst>
          </p:cNvPr>
          <p:cNvPicPr>
            <a:picLocks noChangeAspect="1"/>
          </p:cNvPicPr>
          <p:nvPr/>
        </p:nvPicPr>
        <p:blipFill>
          <a:blip r:embed="rId3"/>
          <a:stretch>
            <a:fillRect/>
          </a:stretch>
        </p:blipFill>
        <p:spPr>
          <a:xfrm>
            <a:off x="453344" y="1128410"/>
            <a:ext cx="11277833" cy="4689792"/>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Functional and Non-functional Requirements</a:t>
            </a:r>
            <a:endParaRPr dirty="0"/>
          </a:p>
        </p:txBody>
      </p:sp>
    </p:spTree>
    <p:extLst>
      <p:ext uri="{BB962C8B-B14F-4D97-AF65-F5344CB8AC3E}">
        <p14:creationId xmlns:p14="http://schemas.microsoft.com/office/powerpoint/2010/main" val="131052827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tional Masters">
  <a:themeElements>
    <a:clrScheme name="Motional">
      <a:dk1>
        <a:srgbClr val="000000"/>
      </a:dk1>
      <a:lt1>
        <a:srgbClr val="FFFFFF"/>
      </a:lt1>
      <a:dk2>
        <a:srgbClr val="092871"/>
      </a:dk2>
      <a:lt2>
        <a:srgbClr val="5B48F6"/>
      </a:lt2>
      <a:accent1>
        <a:srgbClr val="C9EAF1"/>
      </a:accent1>
      <a:accent2>
        <a:srgbClr val="ADB9E3"/>
      </a:accent2>
      <a:accent3>
        <a:srgbClr val="00F6FF"/>
      </a:accent3>
      <a:accent4>
        <a:srgbClr val="D2DCDC"/>
      </a:accent4>
      <a:accent5>
        <a:srgbClr val="828791"/>
      </a:accent5>
      <a:accent6>
        <a:srgbClr val="404449"/>
      </a:accent6>
      <a:hlink>
        <a:srgbClr val="0000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otional Masters">
  <a:themeElements>
    <a:clrScheme name="Motional">
      <a:dk1>
        <a:srgbClr val="000000"/>
      </a:dk1>
      <a:lt1>
        <a:srgbClr val="FFFFFF"/>
      </a:lt1>
      <a:dk2>
        <a:srgbClr val="092871"/>
      </a:dk2>
      <a:lt2>
        <a:srgbClr val="5B48F6"/>
      </a:lt2>
      <a:accent1>
        <a:srgbClr val="C9EAF1"/>
      </a:accent1>
      <a:accent2>
        <a:srgbClr val="ADB9E3"/>
      </a:accent2>
      <a:accent3>
        <a:srgbClr val="00F6FF"/>
      </a:accent3>
      <a:accent4>
        <a:srgbClr val="D2DCDC"/>
      </a:accent4>
      <a:accent5>
        <a:srgbClr val="828791"/>
      </a:accent5>
      <a:accent6>
        <a:srgbClr val="404449"/>
      </a:accent6>
      <a:hlink>
        <a:srgbClr val="0000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162823</TotalTime>
  <Words>11661</Words>
  <Application>Microsoft Macintosh PowerPoint</Application>
  <PresentationFormat>Custom</PresentationFormat>
  <Paragraphs>2267</Paragraphs>
  <Slides>42</Slides>
  <Notes>42</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42</vt:i4>
      </vt:variant>
    </vt:vector>
  </HeadingPairs>
  <TitlesOfParts>
    <vt:vector size="53" baseType="lpstr">
      <vt:lpstr>Arial</vt:lpstr>
      <vt:lpstr>Roboto</vt:lpstr>
      <vt:lpstr>Roboto Medium</vt:lpstr>
      <vt:lpstr>Calibri</vt:lpstr>
      <vt:lpstr>Merriweather Sans</vt:lpstr>
      <vt:lpstr>Courier New</vt:lpstr>
      <vt:lpstr>Poppins Medium</vt:lpstr>
      <vt:lpstr>Roboto Light</vt:lpstr>
      <vt:lpstr>Simple Light</vt:lpstr>
      <vt:lpstr>Motional Masters</vt:lpstr>
      <vt:lpstr>Motional Masters</vt:lpstr>
      <vt:lpstr>Cybersecurity Requirements</vt:lpstr>
      <vt:lpstr>Training Path</vt:lpstr>
      <vt:lpstr>Introduction *</vt:lpstr>
      <vt:lpstr>Introduction *</vt:lpstr>
      <vt:lpstr>Functional Requirements to Development Tasks</vt:lpstr>
      <vt:lpstr>Functional and Non-functional Requirements</vt:lpstr>
      <vt:lpstr>Functional and Non-functional Requirements</vt:lpstr>
      <vt:lpstr>Functional and Non-functional Requirements</vt:lpstr>
      <vt:lpstr>Functional and Non-functional Requirements</vt:lpstr>
      <vt:lpstr>Functional and Non-functional Requirements</vt:lpstr>
      <vt:lpstr>Functional and Non-functional Requirements</vt:lpstr>
      <vt:lpstr>Functional and Non-functional Requirements (Summary)</vt:lpstr>
      <vt:lpstr>Cybersecurity Requirements to Development Tasks</vt:lpstr>
      <vt:lpstr>Cybersecurity Requirements to Development Tasks</vt:lpstr>
      <vt:lpstr>Overall Dependencies</vt:lpstr>
      <vt:lpstr>Cybersecurity Requirements-related Guidance Documents</vt:lpstr>
      <vt:lpstr>Cybersecurity Requirements-related Guidance Documents</vt:lpstr>
      <vt:lpstr>Element Cybersecurity Relevancy</vt:lpstr>
      <vt:lpstr>Product-level Requirements Workflow</vt:lpstr>
      <vt:lpstr>Requirements Applicability Analysis</vt:lpstr>
      <vt:lpstr>Resource Access Working Model</vt:lpstr>
      <vt:lpstr>Taxonomy Space</vt:lpstr>
      <vt:lpstr>Identifying Requirement Needs – Application Layer</vt:lpstr>
      <vt:lpstr>Cybersecurity Global Requirements Catalog</vt:lpstr>
      <vt:lpstr>Tailored Catalog Creation</vt:lpstr>
      <vt:lpstr>Tailored and Macro Cybersecurity Requirements</vt:lpstr>
      <vt:lpstr>Tailored and Macro Requirement Relationships</vt:lpstr>
      <vt:lpstr>Macro Cybersecurity Requirement Example (SecOC *)</vt:lpstr>
      <vt:lpstr>AVCDL Framework</vt:lpstr>
      <vt:lpstr>Secure Design Analysis Workflow</vt:lpstr>
      <vt:lpstr>Design Security Analysis</vt:lpstr>
      <vt:lpstr>Attach Security Requirements</vt:lpstr>
      <vt:lpstr>Why Bother?</vt:lpstr>
      <vt:lpstr>Overall Dependencies</vt:lpstr>
      <vt:lpstr>Cybersecurity Requirements-related Guidance Documents</vt:lpstr>
      <vt:lpstr>Unit Testing and Verification Activities</vt:lpstr>
      <vt:lpstr>Cybersecurity Requirements to Cybersecurity Tests</vt:lpstr>
      <vt:lpstr>Further Reading</vt:lpstr>
      <vt:lpstr>AVCDL on GitHub</vt:lpstr>
      <vt:lpstr>Next Steps</vt:lpstr>
      <vt:lpstr>References (1 of 2)</vt:lpstr>
      <vt:lpstr>References (2 of 2)</vt:lpstr>
    </vt:vector>
  </TitlesOfParts>
  <Manager/>
  <Company>Motional</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Cybersecurity Requiremenst</dc:title>
  <dc:subject>cybersecurity requirements</dc:subject>
  <dc:creator>Charles Wilson</dc:creator>
  <cp:keywords>cybersecurity, requirements</cp:keywords>
  <dc:description>This work was created by Motional and is licensed under the Creative Commons Attribution-Share Alike (CC BY-SA-4.0) License.
https://creativecommons.org/licenses/by/4.0/legalcode
</dc:description>
  <cp:lastModifiedBy>Charles Wilson</cp:lastModifiedBy>
  <cp:revision>274</cp:revision>
  <cp:lastPrinted>2023-05-08T17:44:42Z</cp:lastPrinted>
  <dcterms:modified xsi:type="dcterms:W3CDTF">2024-01-30T20:02:17Z</dcterms:modified>
  <cp:category>cybersecurity</cp:category>
</cp:coreProperties>
</file>